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73" r:id="rId2"/>
    <p:sldId id="281" r:id="rId3"/>
    <p:sldId id="343" r:id="rId4"/>
    <p:sldId id="283" r:id="rId5"/>
    <p:sldId id="348" r:id="rId6"/>
    <p:sldId id="325" r:id="rId7"/>
    <p:sldId id="285" r:id="rId8"/>
    <p:sldId id="287" r:id="rId9"/>
    <p:sldId id="329" r:id="rId10"/>
    <p:sldId id="346" r:id="rId11"/>
    <p:sldId id="327" r:id="rId12"/>
    <p:sldId id="293" r:id="rId13"/>
    <p:sldId id="332" r:id="rId14"/>
    <p:sldId id="330" r:id="rId15"/>
    <p:sldId id="296" r:id="rId16"/>
    <p:sldId id="333" r:id="rId17"/>
    <p:sldId id="334" r:id="rId18"/>
    <p:sldId id="298" r:id="rId19"/>
    <p:sldId id="299" r:id="rId20"/>
    <p:sldId id="300" r:id="rId21"/>
    <p:sldId id="301" r:id="rId22"/>
    <p:sldId id="335" r:id="rId23"/>
    <p:sldId id="303" r:id="rId24"/>
    <p:sldId id="336" r:id="rId25"/>
    <p:sldId id="305" r:id="rId26"/>
    <p:sldId id="339" r:id="rId27"/>
    <p:sldId id="349" r:id="rId28"/>
    <p:sldId id="340" r:id="rId29"/>
    <p:sldId id="342" r:id="rId30"/>
    <p:sldId id="328" r:id="rId31"/>
    <p:sldId id="282" r:id="rId32"/>
  </p:sldIdLst>
  <p:sldSz cx="12192000" cy="6858000"/>
  <p:notesSz cx="6797675" cy="9926638"/>
  <p:custDataLst>
    <p:tags r:id="rId35"/>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a Hallin" initials="BH" lastIdx="0" clrIdx="0">
    <p:extLst>
      <p:ext uri="{19B8F6BF-5375-455C-9EA6-DF929625EA0E}">
        <p15:presenceInfo xmlns:p15="http://schemas.microsoft.com/office/powerpoint/2012/main" userId="S-1-5-21-42104206-504389883-817569254-201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C0D0"/>
    <a:srgbClr val="00335C"/>
    <a:srgbClr val="00A5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86468"/>
  </p:normalViewPr>
  <p:slideViewPr>
    <p:cSldViewPr snapToGrid="0" snapToObjects="1">
      <p:cViewPr varScale="1">
        <p:scale>
          <a:sx n="92" d="100"/>
          <a:sy n="92" d="100"/>
        </p:scale>
        <p:origin x="498"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2148"/>
    </p:cViewPr>
  </p:sorterViewPr>
  <p:notesViewPr>
    <p:cSldViewPr snapToGrid="0" snapToObjects="1">
      <p:cViewPr varScale="1">
        <p:scale>
          <a:sx n="134" d="100"/>
          <a:sy n="134" d="100"/>
        </p:scale>
        <p:origin x="367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5EA6F9-240E-404C-A9F4-BEABF6AF7532}"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a:p>
      </dgm:t>
    </dgm:pt>
    <dgm:pt modelId="{B78514A1-0A51-4F25-84C9-CB0DC32A4CAC}" type="parTrans" cxnId="{F88A941B-3652-4DB8-A060-F16E3360EF91}">
      <dgm:prSet/>
      <dgm:spPr/>
      <dgm:t>
        <a:bodyPr/>
        <a:lstStyle/>
        <a:p>
          <a:endParaRPr lang="da-DK"/>
        </a:p>
      </dgm:t>
    </dgm:pt>
    <dgm:pt modelId="{B56C0386-EC6E-4621-B2A4-24321F4542E0}">
      <dgm:prSet phldrT="[Tekst]"/>
      <dgm:spPr>
        <a:solidFill>
          <a:schemeClr val="accent1">
            <a:lumMod val="50000"/>
          </a:schemeClr>
        </a:solidFill>
        <a:ln w="38100">
          <a:solidFill>
            <a:schemeClr val="bg1"/>
          </a:solidFill>
        </a:ln>
      </dgm:spPr>
      <dgm:t>
        <a:bodyPr/>
        <a:lstStyle/>
        <a:p>
          <a:endParaRPr lang="da-DK"/>
        </a:p>
      </dgm:t>
    </dgm:pt>
    <dgm:pt modelId="{F92FB7E3-C19A-49F2-9D45-CE1830003F7F}" type="sibTrans" cxnId="{F88A941B-3652-4DB8-A060-F16E3360EF91}">
      <dgm:prSet/>
      <dgm:spPr/>
      <dgm:t>
        <a:bodyPr/>
        <a:lstStyle/>
        <a:p>
          <a:endParaRPr lang="da-DK"/>
        </a:p>
      </dgm:t>
    </dgm:pt>
    <dgm:pt modelId="{042BC4DC-93A8-4AEC-AC8F-02E16D68A5E6}" type="parTrans" cxnId="{A31D59BA-6C92-4826-AD3B-95069815F16A}">
      <dgm:prSet/>
      <dgm:spPr/>
      <dgm:t>
        <a:bodyPr/>
        <a:lstStyle/>
        <a:p>
          <a:endParaRPr lang="da-DK"/>
        </a:p>
      </dgm:t>
    </dgm:pt>
    <dgm:pt modelId="{C8E59A86-32E5-455C-8273-E4ABA0BCF588}">
      <dgm:prSet phldrT="[Tekst]"/>
      <dgm:spPr>
        <a:solidFill>
          <a:schemeClr val="accent1">
            <a:lumMod val="50000"/>
          </a:schemeClr>
        </a:solidFill>
        <a:ln w="38100">
          <a:solidFill>
            <a:schemeClr val="bg1"/>
          </a:solidFill>
        </a:ln>
      </dgm:spPr>
      <dgm:t>
        <a:bodyPr/>
        <a:lstStyle/>
        <a:p>
          <a:endParaRPr lang="da-DK"/>
        </a:p>
      </dgm:t>
    </dgm:pt>
    <dgm:pt modelId="{965C6B6A-9464-4EFD-A5E3-85B0693DE10B}" type="sibTrans" cxnId="{A31D59BA-6C92-4826-AD3B-95069815F16A}">
      <dgm:prSet/>
      <dgm:spPr/>
      <dgm:t>
        <a:bodyPr/>
        <a:lstStyle/>
        <a:p>
          <a:endParaRPr lang="da-DK"/>
        </a:p>
      </dgm:t>
    </dgm:pt>
    <dgm:pt modelId="{220F5832-AEFF-44BE-A95D-FFB78333CB58}" type="parTrans" cxnId="{9E966FFF-91A3-4CB6-B22A-30D7DADAEC98}">
      <dgm:prSet/>
      <dgm:spPr/>
      <dgm:t>
        <a:bodyPr/>
        <a:lstStyle/>
        <a:p>
          <a:endParaRPr lang="da-DK"/>
        </a:p>
      </dgm:t>
    </dgm:pt>
    <dgm:pt modelId="{29B927E2-B4E4-4DE0-91F9-670190432DA8}">
      <dgm:prSet phldrT="[Tekst]"/>
      <dgm:spPr>
        <a:solidFill>
          <a:schemeClr val="accent1">
            <a:lumMod val="50000"/>
          </a:schemeClr>
        </a:solidFill>
        <a:ln w="38100">
          <a:solidFill>
            <a:schemeClr val="bg1"/>
          </a:solidFill>
        </a:ln>
      </dgm:spPr>
      <dgm:t>
        <a:bodyPr/>
        <a:lstStyle/>
        <a:p>
          <a:endParaRPr lang="da-DK"/>
        </a:p>
      </dgm:t>
    </dgm:pt>
    <dgm:pt modelId="{09651EF3-C7D7-43D9-A2EB-B54BEB4D921D}" type="sibTrans" cxnId="{9E966FFF-91A3-4CB6-B22A-30D7DADAEC98}">
      <dgm:prSet/>
      <dgm:spPr/>
      <dgm:t>
        <a:bodyPr/>
        <a:lstStyle/>
        <a:p>
          <a:endParaRPr lang="da-DK"/>
        </a:p>
      </dgm:t>
    </dgm:pt>
    <dgm:pt modelId="{E26FFB24-3896-4269-810F-5AB8A170D086}" type="pres">
      <dgm:prSet presAssocID="{7B5EA6F9-240E-404C-A9F4-BEABF6AF7532}" presName="Name0" presStyleCnt="0">
        <dgm:presLayoutVars>
          <dgm:dir/>
          <dgm:animLvl val="lvl"/>
          <dgm:resizeHandles val="exact"/>
        </dgm:presLayoutVars>
      </dgm:prSet>
      <dgm:spPr/>
      <dgm:t>
        <a:bodyPr/>
        <a:lstStyle/>
        <a:p>
          <a:endParaRPr/>
        </a:p>
      </dgm:t>
    </dgm:pt>
    <dgm:pt modelId="{4335838D-F0D2-4960-8C19-51C944FAA193}" type="pres">
      <dgm:prSet presAssocID="{B56C0386-EC6E-4621-B2A4-24321F4542E0}" presName="Name8" presStyleCnt="0"/>
      <dgm:spPr/>
      <dgm:t>
        <a:bodyPr/>
        <a:lstStyle/>
        <a:p>
          <a:endParaRPr/>
        </a:p>
      </dgm:t>
    </dgm:pt>
    <dgm:pt modelId="{A96B5B6D-ACA6-479C-BB85-06E5A8C739FE}" type="pres">
      <dgm:prSet presAssocID="{B56C0386-EC6E-4621-B2A4-24321F4542E0}" presName="level" presStyleLbl="node1" presStyleIdx="0" presStyleCnt="3">
        <dgm:presLayoutVars>
          <dgm:chMax val="1"/>
          <dgm:bulletEnabled val="1"/>
        </dgm:presLayoutVars>
      </dgm:prSet>
      <dgm:spPr/>
      <dgm:t>
        <a:bodyPr/>
        <a:lstStyle/>
        <a:p>
          <a:endParaRPr lang="da-DK"/>
        </a:p>
      </dgm:t>
    </dgm:pt>
    <dgm:pt modelId="{537A9436-7ED2-4C69-9040-51FDB9047D1F}" type="pres">
      <dgm:prSet presAssocID="{B56C0386-EC6E-4621-B2A4-24321F4542E0}" presName="levelTx" presStyleLbl="revTx" presStyleIdx="0" presStyleCnt="0">
        <dgm:presLayoutVars>
          <dgm:chMax val="1"/>
          <dgm:bulletEnabled val="1"/>
        </dgm:presLayoutVars>
      </dgm:prSet>
      <dgm:spPr/>
      <dgm:t>
        <a:bodyPr/>
        <a:lstStyle/>
        <a:p>
          <a:endParaRPr lang="da-DK"/>
        </a:p>
      </dgm:t>
    </dgm:pt>
    <dgm:pt modelId="{C5C67965-AF07-4430-BC02-E3244B8CC205}" type="pres">
      <dgm:prSet presAssocID="{C8E59A86-32E5-455C-8273-E4ABA0BCF588}" presName="Name8" presStyleCnt="0"/>
      <dgm:spPr/>
      <dgm:t>
        <a:bodyPr/>
        <a:lstStyle/>
        <a:p>
          <a:endParaRPr/>
        </a:p>
      </dgm:t>
    </dgm:pt>
    <dgm:pt modelId="{DF0C9C59-72FD-4AF4-91EE-3019600E4078}" type="pres">
      <dgm:prSet presAssocID="{C8E59A86-32E5-455C-8273-E4ABA0BCF588}" presName="level" presStyleLbl="node1" presStyleIdx="1" presStyleCnt="3">
        <dgm:presLayoutVars>
          <dgm:chMax val="1"/>
          <dgm:bulletEnabled val="1"/>
        </dgm:presLayoutVars>
      </dgm:prSet>
      <dgm:spPr/>
      <dgm:t>
        <a:bodyPr/>
        <a:lstStyle/>
        <a:p>
          <a:endParaRPr lang="da-DK"/>
        </a:p>
      </dgm:t>
    </dgm:pt>
    <dgm:pt modelId="{A648C118-54AC-41F5-A2A1-1030E17EFDBA}" type="pres">
      <dgm:prSet presAssocID="{C8E59A86-32E5-455C-8273-E4ABA0BCF588}" presName="levelTx" presStyleLbl="revTx" presStyleIdx="0" presStyleCnt="0">
        <dgm:presLayoutVars>
          <dgm:chMax val="1"/>
          <dgm:bulletEnabled val="1"/>
        </dgm:presLayoutVars>
      </dgm:prSet>
      <dgm:spPr/>
      <dgm:t>
        <a:bodyPr/>
        <a:lstStyle/>
        <a:p>
          <a:endParaRPr lang="da-DK"/>
        </a:p>
      </dgm:t>
    </dgm:pt>
    <dgm:pt modelId="{44800646-AA00-4005-BDEB-EF2D2B19ABB6}" type="pres">
      <dgm:prSet presAssocID="{29B927E2-B4E4-4DE0-91F9-670190432DA8}" presName="Name8" presStyleCnt="0"/>
      <dgm:spPr/>
      <dgm:t>
        <a:bodyPr/>
        <a:lstStyle/>
        <a:p>
          <a:endParaRPr/>
        </a:p>
      </dgm:t>
    </dgm:pt>
    <dgm:pt modelId="{C91D460D-C1CD-4BD8-A3C8-8CBDDB201D9F}" type="pres">
      <dgm:prSet presAssocID="{29B927E2-B4E4-4DE0-91F9-670190432DA8}" presName="level" presStyleLbl="node1" presStyleIdx="2" presStyleCnt="3">
        <dgm:presLayoutVars>
          <dgm:chMax val="1"/>
          <dgm:bulletEnabled val="1"/>
        </dgm:presLayoutVars>
      </dgm:prSet>
      <dgm:spPr/>
      <dgm:t>
        <a:bodyPr/>
        <a:lstStyle/>
        <a:p>
          <a:endParaRPr lang="da-DK"/>
        </a:p>
      </dgm:t>
    </dgm:pt>
    <dgm:pt modelId="{B47C7C53-F555-4DDE-8332-388A85E312E2}" type="pres">
      <dgm:prSet presAssocID="{29B927E2-B4E4-4DE0-91F9-670190432DA8}" presName="levelTx" presStyleLbl="revTx" presStyleIdx="0" presStyleCnt="0">
        <dgm:presLayoutVars>
          <dgm:chMax val="1"/>
          <dgm:bulletEnabled val="1"/>
        </dgm:presLayoutVars>
      </dgm:prSet>
      <dgm:spPr/>
      <dgm:t>
        <a:bodyPr/>
        <a:lstStyle/>
        <a:p>
          <a:endParaRPr lang="da-DK"/>
        </a:p>
      </dgm:t>
    </dgm:pt>
  </dgm:ptLst>
  <dgm:cxnLst>
    <dgm:cxn modelId="{5DE30435-CE5B-4D35-A3AF-932685AD6E58}" type="presOf" srcId="{C8E59A86-32E5-455C-8273-E4ABA0BCF588}" destId="{A648C118-54AC-41F5-A2A1-1030E17EFDBA}" srcOrd="1" destOrd="0" presId="urn:microsoft.com/office/officeart/2005/8/layout/pyramid1"/>
    <dgm:cxn modelId="{9EBD68A6-C674-43E3-9B1D-037069425DF5}" type="presOf" srcId="{B56C0386-EC6E-4621-B2A4-24321F4542E0}" destId="{A96B5B6D-ACA6-479C-BB85-06E5A8C739FE}" srcOrd="0" destOrd="0" presId="urn:microsoft.com/office/officeart/2005/8/layout/pyramid1"/>
    <dgm:cxn modelId="{F88A941B-3652-4DB8-A060-F16E3360EF91}" srcId="{7B5EA6F9-240E-404C-A9F4-BEABF6AF7532}" destId="{B56C0386-EC6E-4621-B2A4-24321F4542E0}" srcOrd="0" destOrd="0" parTransId="{B78514A1-0A51-4F25-84C9-CB0DC32A4CAC}" sibTransId="{F92FB7E3-C19A-49F2-9D45-CE1830003F7F}"/>
    <dgm:cxn modelId="{1173929E-0F0B-4444-A008-5F6FB559F16E}" type="presOf" srcId="{29B927E2-B4E4-4DE0-91F9-670190432DA8}" destId="{B47C7C53-F555-4DDE-8332-388A85E312E2}" srcOrd="1" destOrd="0" presId="urn:microsoft.com/office/officeart/2005/8/layout/pyramid1"/>
    <dgm:cxn modelId="{DDA7CB19-A43D-444B-B202-477338D620B4}" type="presOf" srcId="{B56C0386-EC6E-4621-B2A4-24321F4542E0}" destId="{537A9436-7ED2-4C69-9040-51FDB9047D1F}" srcOrd="1" destOrd="0" presId="urn:microsoft.com/office/officeart/2005/8/layout/pyramid1"/>
    <dgm:cxn modelId="{5AB1AB3C-A8D5-4121-B299-D3D9B49E7F3B}" type="presOf" srcId="{C8E59A86-32E5-455C-8273-E4ABA0BCF588}" destId="{DF0C9C59-72FD-4AF4-91EE-3019600E4078}" srcOrd="0" destOrd="0" presId="urn:microsoft.com/office/officeart/2005/8/layout/pyramid1"/>
    <dgm:cxn modelId="{A31D59BA-6C92-4826-AD3B-95069815F16A}" srcId="{7B5EA6F9-240E-404C-A9F4-BEABF6AF7532}" destId="{C8E59A86-32E5-455C-8273-E4ABA0BCF588}" srcOrd="1" destOrd="0" parTransId="{042BC4DC-93A8-4AEC-AC8F-02E16D68A5E6}" sibTransId="{965C6B6A-9464-4EFD-A5E3-85B0693DE10B}"/>
    <dgm:cxn modelId="{89C9409C-1119-4069-9D94-E7EF916D26AF}" type="presOf" srcId="{29B927E2-B4E4-4DE0-91F9-670190432DA8}" destId="{C91D460D-C1CD-4BD8-A3C8-8CBDDB201D9F}" srcOrd="0" destOrd="0" presId="urn:microsoft.com/office/officeart/2005/8/layout/pyramid1"/>
    <dgm:cxn modelId="{9E966FFF-91A3-4CB6-B22A-30D7DADAEC98}" srcId="{7B5EA6F9-240E-404C-A9F4-BEABF6AF7532}" destId="{29B927E2-B4E4-4DE0-91F9-670190432DA8}" srcOrd="2" destOrd="0" parTransId="{220F5832-AEFF-44BE-A95D-FFB78333CB58}" sibTransId="{09651EF3-C7D7-43D9-A2EB-B54BEB4D921D}"/>
    <dgm:cxn modelId="{4F42BB84-743D-4973-95A5-EB24EAF126DC}" type="presOf" srcId="{7B5EA6F9-240E-404C-A9F4-BEABF6AF7532}" destId="{E26FFB24-3896-4269-810F-5AB8A170D086}" srcOrd="0" destOrd="0" presId="urn:microsoft.com/office/officeart/2005/8/layout/pyramid1"/>
    <dgm:cxn modelId="{4A4E631D-2C4A-43B8-8E69-3746B5C652A8}" type="presParOf" srcId="{E26FFB24-3896-4269-810F-5AB8A170D086}" destId="{4335838D-F0D2-4960-8C19-51C944FAA193}" srcOrd="0" destOrd="0" presId="urn:microsoft.com/office/officeart/2005/8/layout/pyramid1"/>
    <dgm:cxn modelId="{392C1B54-1BF0-40C6-B928-CE6FC2F1F242}" type="presParOf" srcId="{4335838D-F0D2-4960-8C19-51C944FAA193}" destId="{A96B5B6D-ACA6-479C-BB85-06E5A8C739FE}" srcOrd="0" destOrd="0" presId="urn:microsoft.com/office/officeart/2005/8/layout/pyramid1"/>
    <dgm:cxn modelId="{313B748A-B76A-4264-A594-D3FB9DD1092E}" type="presParOf" srcId="{4335838D-F0D2-4960-8C19-51C944FAA193}" destId="{537A9436-7ED2-4C69-9040-51FDB9047D1F}" srcOrd="1" destOrd="0" presId="urn:microsoft.com/office/officeart/2005/8/layout/pyramid1"/>
    <dgm:cxn modelId="{3E1E25AA-9BA7-499C-BB01-D2E797976F50}" type="presParOf" srcId="{E26FFB24-3896-4269-810F-5AB8A170D086}" destId="{C5C67965-AF07-4430-BC02-E3244B8CC205}" srcOrd="1" destOrd="0" presId="urn:microsoft.com/office/officeart/2005/8/layout/pyramid1"/>
    <dgm:cxn modelId="{6872BF73-462A-47E6-A1B0-3AF923ACE5F5}" type="presParOf" srcId="{C5C67965-AF07-4430-BC02-E3244B8CC205}" destId="{DF0C9C59-72FD-4AF4-91EE-3019600E4078}" srcOrd="0" destOrd="0" presId="urn:microsoft.com/office/officeart/2005/8/layout/pyramid1"/>
    <dgm:cxn modelId="{2A3CD7FA-AF97-42E0-B463-70B062EC367B}" type="presParOf" srcId="{C5C67965-AF07-4430-BC02-E3244B8CC205}" destId="{A648C118-54AC-41F5-A2A1-1030E17EFDBA}" srcOrd="1" destOrd="0" presId="urn:microsoft.com/office/officeart/2005/8/layout/pyramid1"/>
    <dgm:cxn modelId="{83D7A291-0CE9-406D-B0DB-2BB35472A31E}" type="presParOf" srcId="{E26FFB24-3896-4269-810F-5AB8A170D086}" destId="{44800646-AA00-4005-BDEB-EF2D2B19ABB6}" srcOrd="2" destOrd="0" presId="urn:microsoft.com/office/officeart/2005/8/layout/pyramid1"/>
    <dgm:cxn modelId="{2D804B50-2F5C-4A64-A901-8BF117FB4008}" type="presParOf" srcId="{44800646-AA00-4005-BDEB-EF2D2B19ABB6}" destId="{C91D460D-C1CD-4BD8-A3C8-8CBDDB201D9F}" srcOrd="0" destOrd="0" presId="urn:microsoft.com/office/officeart/2005/8/layout/pyramid1"/>
    <dgm:cxn modelId="{63E0F65E-D96A-440F-AC6F-758107A4A78B}" type="presParOf" srcId="{44800646-AA00-4005-BDEB-EF2D2B19ABB6}" destId="{B47C7C53-F555-4DDE-8332-388A85E312E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B5B6D-ACA6-479C-BB85-06E5A8C739FE}">
      <dsp:nvSpPr>
        <dsp:cNvPr id="0" name=""/>
        <dsp:cNvSpPr/>
      </dsp:nvSpPr>
      <dsp:spPr>
        <a:xfrm>
          <a:off x="1958975" y="0"/>
          <a:ext cx="1958975" cy="1147445"/>
        </a:xfrm>
        <a:prstGeom prst="trapezoid">
          <a:avLst>
            <a:gd name="adj" fmla="val 85362"/>
          </a:avLst>
        </a:prstGeom>
        <a:solidFill>
          <a:schemeClr val="accent1">
            <a:lumMod val="50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da-DK" sz="6500" kern="1200"/>
        </a:p>
      </dsp:txBody>
      <dsp:txXfrm>
        <a:off x="1958975" y="0"/>
        <a:ext cx="1958975" cy="1147445"/>
      </dsp:txXfrm>
    </dsp:sp>
    <dsp:sp modelId="{DF0C9C59-72FD-4AF4-91EE-3019600E4078}">
      <dsp:nvSpPr>
        <dsp:cNvPr id="0" name=""/>
        <dsp:cNvSpPr/>
      </dsp:nvSpPr>
      <dsp:spPr>
        <a:xfrm>
          <a:off x="979487" y="1147445"/>
          <a:ext cx="3917950" cy="1147445"/>
        </a:xfrm>
        <a:prstGeom prst="trapezoid">
          <a:avLst>
            <a:gd name="adj" fmla="val 85362"/>
          </a:avLst>
        </a:prstGeom>
        <a:solidFill>
          <a:schemeClr val="accent1">
            <a:lumMod val="50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da-DK" sz="6500" kern="1200"/>
        </a:p>
      </dsp:txBody>
      <dsp:txXfrm>
        <a:off x="1665128" y="1147445"/>
        <a:ext cx="2546667" cy="1147445"/>
      </dsp:txXfrm>
    </dsp:sp>
    <dsp:sp modelId="{C91D460D-C1CD-4BD8-A3C8-8CBDDB201D9F}">
      <dsp:nvSpPr>
        <dsp:cNvPr id="0" name=""/>
        <dsp:cNvSpPr/>
      </dsp:nvSpPr>
      <dsp:spPr>
        <a:xfrm>
          <a:off x="0" y="2294889"/>
          <a:ext cx="5876925" cy="1147445"/>
        </a:xfrm>
        <a:prstGeom prst="trapezoid">
          <a:avLst>
            <a:gd name="adj" fmla="val 85362"/>
          </a:avLst>
        </a:prstGeom>
        <a:solidFill>
          <a:schemeClr val="accent1">
            <a:lumMod val="50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da-DK" sz="6500" kern="1200"/>
        </a:p>
      </dsp:txBody>
      <dsp:txXfrm>
        <a:off x="1028461" y="2294889"/>
        <a:ext cx="3820001" cy="114744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2C55832-C97B-BF48-AC35-A8FD23B9D6FB}" type="datetime1">
              <a:rPr lang="da-DK" smtClean="0"/>
              <a:t>29-05-2018</a:t>
            </a:fld>
            <a:endParaRPr lang="da-DK"/>
          </a:p>
        </p:txBody>
      </p:sp>
      <p:sp>
        <p:nvSpPr>
          <p:cNvPr id="4" name="Pladsholder til sidefod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C29EC44-255E-734F-9271-30B0A6B8A001}" type="slidenum">
              <a:rPr lang="da-DK" smtClean="0"/>
              <a:t>‹nr.›</a:t>
            </a:fld>
            <a:endParaRPr lang="da-DK"/>
          </a:p>
        </p:txBody>
      </p:sp>
    </p:spTree>
    <p:extLst>
      <p:ext uri="{BB962C8B-B14F-4D97-AF65-F5344CB8AC3E}">
        <p14:creationId xmlns:p14="http://schemas.microsoft.com/office/powerpoint/2010/main" val="139863867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D380BA2-EA1D-7C40-A13D-C788C5F82B44}" type="datetime1">
              <a:rPr lang="da-DK" smtClean="0"/>
              <a:t>29-05-2018</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EFF226F-29BB-B542-9745-B77D57C6F34D}" type="slidenum">
              <a:rPr lang="da-DK" smtClean="0"/>
              <a:t>‹nr.›</a:t>
            </a:fld>
            <a:endParaRPr lang="da-DK"/>
          </a:p>
        </p:txBody>
      </p:sp>
    </p:spTree>
    <p:extLst>
      <p:ext uri="{BB962C8B-B14F-4D97-AF65-F5344CB8AC3E}">
        <p14:creationId xmlns:p14="http://schemas.microsoft.com/office/powerpoint/2010/main" val="133057620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9.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K logo med baggrund">
    <p:spTree>
      <p:nvGrpSpPr>
        <p:cNvPr id="1" name=""/>
        <p:cNvGrpSpPr/>
        <p:nvPr/>
      </p:nvGrpSpPr>
      <p:grpSpPr>
        <a:xfrm>
          <a:off x="0" y="0"/>
          <a:ext cx="0" cy="0"/>
          <a:chOff x="0" y="0"/>
          <a:chExt cx="0" cy="0"/>
        </a:xfrm>
      </p:grpSpPr>
      <p:sp>
        <p:nvSpPr>
          <p:cNvPr id="6" name="Pladsholder til billede 5"/>
          <p:cNvSpPr>
            <a:spLocks noGrp="1"/>
          </p:cNvSpPr>
          <p:nvPr>
            <p:ph type="pic" sz="quarter" idx="15"/>
          </p:nvPr>
        </p:nvSpPr>
        <p:spPr>
          <a:xfrm>
            <a:off x="385200" y="381600"/>
            <a:ext cx="11422800" cy="6094800"/>
          </a:xfrm>
          <a:solidFill>
            <a:srgbClr val="00335C"/>
          </a:solidFill>
        </p:spPr>
        <p:txBody>
          <a:bodyPr/>
          <a:lstStyle/>
          <a:p>
            <a:r>
              <a:rPr lang="da-DK" smtClean="0"/>
              <a:t>Klik på ikonet for at tilføje et billede</a:t>
            </a:r>
            <a:endParaRPr lang="da-DK"/>
          </a:p>
        </p:txBody>
      </p:sp>
      <p:sp>
        <p:nvSpPr>
          <p:cNvPr id="3" name="Pladsholder til sidefod 2"/>
          <p:cNvSpPr>
            <a:spLocks noGrp="1"/>
          </p:cNvSpPr>
          <p:nvPr>
            <p:ph type="ftr" sz="quarter" idx="10"/>
          </p:nvPr>
        </p:nvSpPr>
        <p:spPr/>
        <p:txBody>
          <a:bodyPr/>
          <a:lstStyle/>
          <a:p>
            <a:r>
              <a:rPr lang="da-DK" smtClean="0"/>
              <a:t>FREDERICIA KOMMUNE  |  AFDELING  | TITEL PÅ POWERPOINT</a:t>
            </a:r>
            <a:endParaRPr lang="da-DK"/>
          </a:p>
        </p:txBody>
      </p:sp>
      <p:sp>
        <p:nvSpPr>
          <p:cNvPr id="4" name="Pladsholder til slidenummer 3"/>
          <p:cNvSpPr>
            <a:spLocks noGrp="1"/>
          </p:cNvSpPr>
          <p:nvPr>
            <p:ph type="sldNum" sz="quarter" idx="11"/>
          </p:nvPr>
        </p:nvSpPr>
        <p:spPr/>
        <p:txBody>
          <a:bodyPr/>
          <a:lstStyle/>
          <a:p>
            <a:fld id="{D8118912-0A08-9845-B039-6C937E7A7200}" type="slidenum">
              <a:rPr lang="da-DK" smtClean="0"/>
              <a:t>‹nr.›</a:t>
            </a:fld>
            <a:endParaRPr lang="da-DK"/>
          </a:p>
        </p:txBody>
      </p:sp>
      <p:sp>
        <p:nvSpPr>
          <p:cNvPr id="5" name="Pladsholder til dato 4"/>
          <p:cNvSpPr>
            <a:spLocks noGrp="1"/>
          </p:cNvSpPr>
          <p:nvPr>
            <p:ph type="dt" sz="half" idx="12"/>
          </p:nvPr>
        </p:nvSpPr>
        <p:spPr/>
        <p:txBody>
          <a:bodyPr/>
          <a:lstStyle/>
          <a:p>
            <a:fld id="{28A66D96-CEA1-CF40-88F5-612407258B42}" type="datetime1">
              <a:rPr lang="da-DK" smtClean="0"/>
              <a:t>29-05-2018</a:t>
            </a:fld>
            <a:endParaRPr lang="da-DK"/>
          </a:p>
        </p:txBody>
      </p:sp>
      <p:sp>
        <p:nvSpPr>
          <p:cNvPr id="9" name="Pladsholder til billede 8"/>
          <p:cNvSpPr>
            <a:spLocks noGrp="1"/>
          </p:cNvSpPr>
          <p:nvPr>
            <p:ph type="pic" sz="quarter" idx="14"/>
          </p:nvPr>
        </p:nvSpPr>
        <p:spPr>
          <a:xfrm>
            <a:off x="3780000" y="2340000"/>
            <a:ext cx="4831200" cy="1655999"/>
          </a:xfrm>
          <a:blipFill>
            <a:blip r:embed="rId2"/>
            <a:stretch>
              <a:fillRect/>
            </a:stretch>
          </a:blipFill>
        </p:spPr>
        <p:txBody>
          <a:bodyPr/>
          <a:lstStyle/>
          <a:p>
            <a:r>
              <a:rPr lang="da-DK" smtClean="0"/>
              <a:t>Klik på ikonet for at tilføje et billede</a:t>
            </a:r>
            <a:endParaRPr lang="da-DK"/>
          </a:p>
        </p:txBody>
      </p:sp>
    </p:spTree>
    <p:extLst>
      <p:ext uri="{BB962C8B-B14F-4D97-AF65-F5344CB8AC3E}">
        <p14:creationId xmlns:p14="http://schemas.microsoft.com/office/powerpoint/2010/main" val="12739089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og tekst">
    <p:spTree>
      <p:nvGrpSpPr>
        <p:cNvPr id="1" name=""/>
        <p:cNvGrpSpPr/>
        <p:nvPr/>
      </p:nvGrpSpPr>
      <p:grpSpPr>
        <a:xfrm>
          <a:off x="0" y="0"/>
          <a:ext cx="0" cy="0"/>
          <a:chOff x="0" y="0"/>
          <a:chExt cx="0" cy="0"/>
        </a:xfrm>
      </p:grpSpPr>
      <p:sp>
        <p:nvSpPr>
          <p:cNvPr id="3" name="Pladsholder til sidefod 2"/>
          <p:cNvSpPr>
            <a:spLocks noGrp="1"/>
          </p:cNvSpPr>
          <p:nvPr>
            <p:ph type="ftr" sz="quarter" idx="10"/>
          </p:nvPr>
        </p:nvSpPr>
        <p:spPr/>
        <p:txBody>
          <a:bodyPr/>
          <a:lstStyle/>
          <a:p>
            <a:r>
              <a:rPr lang="da-DK" smtClean="0"/>
              <a:t>FREDERICIA KOMMUNE  |  AFDELING  | TITEL PÅ POWERPOINT</a:t>
            </a:r>
            <a:endParaRPr lang="da-DK"/>
          </a:p>
        </p:txBody>
      </p:sp>
      <p:sp>
        <p:nvSpPr>
          <p:cNvPr id="4" name="Pladsholder til slidenummer 3"/>
          <p:cNvSpPr>
            <a:spLocks noGrp="1"/>
          </p:cNvSpPr>
          <p:nvPr>
            <p:ph type="sldNum" sz="quarter" idx="11"/>
          </p:nvPr>
        </p:nvSpPr>
        <p:spPr/>
        <p:txBody>
          <a:bodyPr/>
          <a:lstStyle/>
          <a:p>
            <a:fld id="{D8118912-0A08-9845-B039-6C937E7A7200}" type="slidenum">
              <a:rPr lang="da-DK" smtClean="0"/>
              <a:t>‹nr.›</a:t>
            </a:fld>
            <a:endParaRPr lang="da-DK"/>
          </a:p>
        </p:txBody>
      </p:sp>
      <p:sp>
        <p:nvSpPr>
          <p:cNvPr id="5" name="Pladsholder til dato 4"/>
          <p:cNvSpPr>
            <a:spLocks noGrp="1"/>
          </p:cNvSpPr>
          <p:nvPr>
            <p:ph type="dt" sz="half" idx="12"/>
          </p:nvPr>
        </p:nvSpPr>
        <p:spPr/>
        <p:txBody>
          <a:bodyPr/>
          <a:lstStyle/>
          <a:p>
            <a:fld id="{BB4B7C1E-46B0-E34A-AC90-34B25BF12AEC}" type="datetime1">
              <a:rPr lang="da-DK" smtClean="0"/>
              <a:t>29-05-2018</a:t>
            </a:fld>
            <a:endParaRPr lang="da-DK"/>
          </a:p>
        </p:txBody>
      </p:sp>
      <p:sp>
        <p:nvSpPr>
          <p:cNvPr id="9" name="Titel 1"/>
          <p:cNvSpPr>
            <a:spLocks noGrp="1"/>
          </p:cNvSpPr>
          <p:nvPr>
            <p:ph type="ctrTitle" hasCustomPrompt="1"/>
          </p:nvPr>
        </p:nvSpPr>
        <p:spPr>
          <a:xfrm>
            <a:off x="918000" y="1229654"/>
            <a:ext cx="10890000" cy="557105"/>
          </a:xfrm>
        </p:spPr>
        <p:txBody>
          <a:bodyPr lIns="0" tIns="0" rIns="0" bIns="0" anchor="t" anchorCtr="0">
            <a:normAutofit/>
          </a:bodyPr>
          <a:lstStyle>
            <a:lvl1pPr algn="l">
              <a:defRPr sz="3200">
                <a:solidFill>
                  <a:srgbClr val="00335C"/>
                </a:solidFill>
              </a:defRPr>
            </a:lvl1pPr>
          </a:lstStyle>
          <a:p>
            <a:r>
              <a:rPr lang="da-DK" smtClean="0"/>
              <a:t>FORMÅL OG OPGAVER</a:t>
            </a:r>
            <a:endParaRPr lang="da-DK"/>
          </a:p>
        </p:txBody>
      </p:sp>
      <p:sp>
        <p:nvSpPr>
          <p:cNvPr id="15" name="Pladsholder til tekst 10"/>
          <p:cNvSpPr>
            <a:spLocks noGrp="1"/>
          </p:cNvSpPr>
          <p:nvPr>
            <p:ph type="body" sz="quarter" idx="17" hasCustomPrompt="1"/>
          </p:nvPr>
        </p:nvSpPr>
        <p:spPr>
          <a:xfrm>
            <a:off x="917575" y="2257200"/>
            <a:ext cx="4892675" cy="515390"/>
          </a:xfrm>
        </p:spPr>
        <p:txBody>
          <a:bodyPr anchor="t" anchorCtr="0"/>
          <a:lstStyle/>
          <a:p>
            <a:pPr lvl="0"/>
            <a:r>
              <a:rPr lang="da-DK" smtClean="0"/>
              <a:t>KLIK FOR AT REDIGERE TEKSTTYPOGRAFIERNE</a:t>
            </a:r>
          </a:p>
        </p:txBody>
      </p:sp>
      <p:sp>
        <p:nvSpPr>
          <p:cNvPr id="16" name="Pladsholder til tekst 14"/>
          <p:cNvSpPr>
            <a:spLocks noGrp="1"/>
          </p:cNvSpPr>
          <p:nvPr>
            <p:ph type="body" sz="quarter" idx="18"/>
          </p:nvPr>
        </p:nvSpPr>
        <p:spPr>
          <a:xfrm>
            <a:off x="917574" y="3074865"/>
            <a:ext cx="4892675" cy="2364736"/>
          </a:xfrm>
        </p:spPr>
        <p:txBody>
          <a:bodyPr/>
          <a:lstStyle>
            <a:lvl1pPr marL="285750" indent="-285750">
              <a:buFont typeface="Arial" charset="0"/>
              <a:buChar char="•"/>
              <a:defRPr b="0" i="0">
                <a:solidFill>
                  <a:srgbClr val="00335C"/>
                </a:solidFill>
                <a:latin typeface="Open Sans" charset="0"/>
                <a:ea typeface="Open Sans" charset="0"/>
                <a:cs typeface="Open Sans" charset="0"/>
              </a:defRPr>
            </a:lvl1pPr>
            <a:lvl2pPr>
              <a:defRPr b="0" i="0">
                <a:solidFill>
                  <a:srgbClr val="00335C"/>
                </a:solidFill>
                <a:latin typeface="Open Sans" charset="0"/>
                <a:ea typeface="Open Sans" charset="0"/>
                <a:cs typeface="Open Sans" charset="0"/>
              </a:defRPr>
            </a:lvl2pPr>
            <a:lvl3pPr>
              <a:defRPr b="0" i="0">
                <a:solidFill>
                  <a:srgbClr val="00335C"/>
                </a:solidFill>
                <a:latin typeface="Open Sans" charset="0"/>
                <a:ea typeface="Open Sans" charset="0"/>
                <a:cs typeface="Open Sans" charset="0"/>
              </a:defRPr>
            </a:lvl3pPr>
            <a:lvl4pPr>
              <a:defRPr b="0" i="0">
                <a:solidFill>
                  <a:srgbClr val="00335C"/>
                </a:solidFill>
                <a:latin typeface="Open Sans" charset="0"/>
                <a:ea typeface="Open Sans" charset="0"/>
                <a:cs typeface="Open Sans" charset="0"/>
              </a:defRPr>
            </a:lvl4pPr>
            <a:lvl5pPr>
              <a:defRPr b="0" i="0">
                <a:solidFill>
                  <a:srgbClr val="00335C"/>
                </a:solidFill>
                <a:latin typeface="Open Sans" charset="0"/>
                <a:ea typeface="Open Sans" charset="0"/>
                <a:cs typeface="Open Sans" charset="0"/>
              </a:defRPr>
            </a:lvl5pPr>
          </a:lstStyle>
          <a:p>
            <a:pPr lvl="0"/>
            <a:r>
              <a:rPr lang="da-DK" smtClean="0"/>
              <a:t>Klik for at redigere i master</a:t>
            </a:r>
          </a:p>
        </p:txBody>
      </p:sp>
      <p:sp>
        <p:nvSpPr>
          <p:cNvPr id="17" name="Pladsholder til tekst 10"/>
          <p:cNvSpPr>
            <a:spLocks noGrp="1"/>
          </p:cNvSpPr>
          <p:nvPr>
            <p:ph type="body" sz="quarter" idx="19" hasCustomPrompt="1"/>
          </p:nvPr>
        </p:nvSpPr>
        <p:spPr>
          <a:xfrm>
            <a:off x="6314400" y="2257200"/>
            <a:ext cx="4892675" cy="515390"/>
          </a:xfrm>
        </p:spPr>
        <p:txBody>
          <a:bodyPr anchor="t" anchorCtr="0"/>
          <a:lstStyle/>
          <a:p>
            <a:pPr lvl="0"/>
            <a:r>
              <a:rPr lang="da-DK" smtClean="0"/>
              <a:t>KLIK FOR AT REDIGERE TEKSTTYPOGRAFIERNE</a:t>
            </a:r>
          </a:p>
        </p:txBody>
      </p:sp>
      <p:sp>
        <p:nvSpPr>
          <p:cNvPr id="18" name="Pladsholder til tekst 14"/>
          <p:cNvSpPr>
            <a:spLocks noGrp="1"/>
          </p:cNvSpPr>
          <p:nvPr>
            <p:ph type="body" sz="quarter" idx="20"/>
          </p:nvPr>
        </p:nvSpPr>
        <p:spPr>
          <a:xfrm>
            <a:off x="6314400" y="3074865"/>
            <a:ext cx="4892675" cy="2364736"/>
          </a:xfrm>
        </p:spPr>
        <p:txBody>
          <a:bodyPr/>
          <a:lstStyle>
            <a:lvl1pPr marL="285750" indent="-285750">
              <a:buFont typeface="Arial" charset="0"/>
              <a:buChar char="•"/>
              <a:defRPr b="0" i="0">
                <a:solidFill>
                  <a:srgbClr val="00335C"/>
                </a:solidFill>
                <a:latin typeface="Open Sans" charset="0"/>
                <a:ea typeface="Open Sans" charset="0"/>
                <a:cs typeface="Open Sans" charset="0"/>
              </a:defRPr>
            </a:lvl1pPr>
            <a:lvl2pPr>
              <a:defRPr b="0" i="0">
                <a:solidFill>
                  <a:srgbClr val="00335C"/>
                </a:solidFill>
                <a:latin typeface="Open Sans" charset="0"/>
                <a:ea typeface="Open Sans" charset="0"/>
                <a:cs typeface="Open Sans" charset="0"/>
              </a:defRPr>
            </a:lvl2pPr>
            <a:lvl3pPr>
              <a:defRPr b="0" i="0">
                <a:solidFill>
                  <a:srgbClr val="00335C"/>
                </a:solidFill>
                <a:latin typeface="Open Sans" charset="0"/>
                <a:ea typeface="Open Sans" charset="0"/>
                <a:cs typeface="Open Sans" charset="0"/>
              </a:defRPr>
            </a:lvl3pPr>
            <a:lvl4pPr>
              <a:defRPr b="0" i="0">
                <a:solidFill>
                  <a:srgbClr val="00335C"/>
                </a:solidFill>
                <a:latin typeface="Open Sans" charset="0"/>
                <a:ea typeface="Open Sans" charset="0"/>
                <a:cs typeface="Open Sans" charset="0"/>
              </a:defRPr>
            </a:lvl4pPr>
            <a:lvl5pPr>
              <a:defRPr b="0" i="0">
                <a:solidFill>
                  <a:srgbClr val="00335C"/>
                </a:solidFill>
                <a:latin typeface="Open Sans" charset="0"/>
                <a:ea typeface="Open Sans" charset="0"/>
                <a:cs typeface="Open Sans" charset="0"/>
              </a:defRPr>
            </a:lvl5pPr>
          </a:lstStyle>
          <a:p>
            <a:pPr lvl="0"/>
            <a:r>
              <a:rPr lang="da-DK" smtClean="0"/>
              <a:t>Klik for at redigere i master</a:t>
            </a:r>
          </a:p>
        </p:txBody>
      </p:sp>
      <p:sp>
        <p:nvSpPr>
          <p:cNvPr id="19" name="Pladsholder til billede 15"/>
          <p:cNvSpPr>
            <a:spLocks noGrp="1"/>
          </p:cNvSpPr>
          <p:nvPr>
            <p:ph type="pic" sz="quarter" idx="21"/>
          </p:nvPr>
        </p:nvSpPr>
        <p:spPr>
          <a:xfrm>
            <a:off x="9972000" y="5745600"/>
            <a:ext cx="1641599" cy="561600"/>
          </a:xfrm>
          <a:blipFill>
            <a:blip r:embed="rId2"/>
            <a:stretch>
              <a:fillRect/>
            </a:stretch>
          </a:blipFill>
        </p:spPr>
        <p:txBody>
          <a:bodyPr lIns="0"/>
          <a:lstStyle/>
          <a:p>
            <a:r>
              <a:rPr lang="da-DK" smtClean="0"/>
              <a:t>Klik på ikonet for at tilføje et billede</a:t>
            </a:r>
            <a:endParaRPr lang="da-DK"/>
          </a:p>
        </p:txBody>
      </p:sp>
      <p:sp>
        <p:nvSpPr>
          <p:cNvPr id="12" name="Pladsholder til billede 11"/>
          <p:cNvSpPr>
            <a:spLocks noGrp="1"/>
          </p:cNvSpPr>
          <p:nvPr>
            <p:ph type="pic" sz="quarter" idx="26"/>
          </p:nvPr>
        </p:nvSpPr>
        <p:spPr>
          <a:xfrm>
            <a:off x="917574" y="1882925"/>
            <a:ext cx="792000" cy="72000"/>
          </a:xfrm>
          <a:solidFill>
            <a:srgbClr val="00335C"/>
          </a:solidFill>
        </p:spPr>
        <p:txBody>
          <a:bodyPr/>
          <a:lstStyle/>
          <a:p>
            <a:r>
              <a:rPr lang="da-DK" smtClean="0"/>
              <a:t>Klik på ikonet for at tilføje et billede</a:t>
            </a:r>
            <a:endParaRPr lang="da-DK"/>
          </a:p>
        </p:txBody>
      </p:sp>
    </p:spTree>
    <p:extLst>
      <p:ext uri="{BB962C8B-B14F-4D97-AF65-F5344CB8AC3E}">
        <p14:creationId xmlns:p14="http://schemas.microsoft.com/office/powerpoint/2010/main" val="78896324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tekst negativ">
    <p:spTree>
      <p:nvGrpSpPr>
        <p:cNvPr id="1" name=""/>
        <p:cNvGrpSpPr/>
        <p:nvPr/>
      </p:nvGrpSpPr>
      <p:grpSpPr>
        <a:xfrm>
          <a:off x="0" y="0"/>
          <a:ext cx="0" cy="0"/>
          <a:chOff x="0" y="0"/>
          <a:chExt cx="0" cy="0"/>
        </a:xfrm>
      </p:grpSpPr>
      <p:sp>
        <p:nvSpPr>
          <p:cNvPr id="15" name="Pladsholder til billede 5"/>
          <p:cNvSpPr>
            <a:spLocks noGrp="1"/>
          </p:cNvSpPr>
          <p:nvPr>
            <p:ph type="pic" sz="quarter" idx="15"/>
          </p:nvPr>
        </p:nvSpPr>
        <p:spPr>
          <a:xfrm>
            <a:off x="385200" y="381600"/>
            <a:ext cx="11422800" cy="6094800"/>
          </a:xfrm>
          <a:solidFill>
            <a:srgbClr val="00335C"/>
          </a:solidFill>
        </p:spPr>
        <p:txBody>
          <a:bodyPr/>
          <a:lstStyle/>
          <a:p>
            <a:r>
              <a:rPr lang="da-DK" smtClean="0"/>
              <a:t>Klik på ikonet for at tilføje et billede</a:t>
            </a:r>
            <a:endParaRPr lang="da-DK"/>
          </a:p>
        </p:txBody>
      </p:sp>
      <p:sp>
        <p:nvSpPr>
          <p:cNvPr id="3" name="Pladsholder til sidefod 2"/>
          <p:cNvSpPr>
            <a:spLocks noGrp="1"/>
          </p:cNvSpPr>
          <p:nvPr>
            <p:ph type="ftr" sz="quarter" idx="10"/>
          </p:nvPr>
        </p:nvSpPr>
        <p:spPr/>
        <p:txBody>
          <a:bodyPr/>
          <a:lstStyle/>
          <a:p>
            <a:r>
              <a:rPr lang="da-DK" smtClean="0"/>
              <a:t>FREDERICIA KOMMUNE  |  AFDELING  | TITEL PÅ POWERPOINT</a:t>
            </a:r>
            <a:endParaRPr lang="da-DK"/>
          </a:p>
        </p:txBody>
      </p:sp>
      <p:sp>
        <p:nvSpPr>
          <p:cNvPr id="4" name="Pladsholder til slidenummer 3"/>
          <p:cNvSpPr>
            <a:spLocks noGrp="1"/>
          </p:cNvSpPr>
          <p:nvPr>
            <p:ph type="sldNum" sz="quarter" idx="11"/>
          </p:nvPr>
        </p:nvSpPr>
        <p:spPr/>
        <p:txBody>
          <a:bodyPr/>
          <a:lstStyle/>
          <a:p>
            <a:fld id="{D8118912-0A08-9845-B039-6C937E7A7200}" type="slidenum">
              <a:rPr lang="da-DK" smtClean="0"/>
              <a:t>‹nr.›</a:t>
            </a:fld>
            <a:endParaRPr lang="da-DK"/>
          </a:p>
        </p:txBody>
      </p:sp>
      <p:sp>
        <p:nvSpPr>
          <p:cNvPr id="5" name="Pladsholder til dato 4"/>
          <p:cNvSpPr>
            <a:spLocks noGrp="1"/>
          </p:cNvSpPr>
          <p:nvPr>
            <p:ph type="dt" sz="half" idx="12"/>
          </p:nvPr>
        </p:nvSpPr>
        <p:spPr/>
        <p:txBody>
          <a:bodyPr/>
          <a:lstStyle/>
          <a:p>
            <a:fld id="{BB4B7C1E-46B0-E34A-AC90-34B25BF12AEC}" type="datetime1">
              <a:rPr lang="da-DK" smtClean="0"/>
              <a:t>29-05-2018</a:t>
            </a:fld>
            <a:endParaRPr lang="da-DK"/>
          </a:p>
        </p:txBody>
      </p:sp>
      <p:sp>
        <p:nvSpPr>
          <p:cNvPr id="7" name="Titel 1"/>
          <p:cNvSpPr>
            <a:spLocks noGrp="1"/>
          </p:cNvSpPr>
          <p:nvPr>
            <p:ph type="ctrTitle" hasCustomPrompt="1"/>
          </p:nvPr>
        </p:nvSpPr>
        <p:spPr>
          <a:xfrm>
            <a:off x="918000" y="1229654"/>
            <a:ext cx="10890000" cy="557105"/>
          </a:xfrm>
        </p:spPr>
        <p:txBody>
          <a:bodyPr lIns="0" tIns="0" rIns="0" bIns="0" anchor="t" anchorCtr="0">
            <a:normAutofit/>
          </a:bodyPr>
          <a:lstStyle>
            <a:lvl1pPr algn="l">
              <a:defRPr sz="3200">
                <a:solidFill>
                  <a:schemeClr val="bg1"/>
                </a:solidFill>
              </a:defRPr>
            </a:lvl1pPr>
          </a:lstStyle>
          <a:p>
            <a:r>
              <a:rPr lang="da-DK" smtClean="0"/>
              <a:t>FORMÅL OG OPGAVER</a:t>
            </a:r>
            <a:endParaRPr lang="da-DK"/>
          </a:p>
        </p:txBody>
      </p:sp>
      <p:sp>
        <p:nvSpPr>
          <p:cNvPr id="9" name="Pladsholder til tekst 10"/>
          <p:cNvSpPr>
            <a:spLocks noGrp="1"/>
          </p:cNvSpPr>
          <p:nvPr>
            <p:ph type="body" sz="quarter" idx="17" hasCustomPrompt="1"/>
          </p:nvPr>
        </p:nvSpPr>
        <p:spPr>
          <a:xfrm>
            <a:off x="917575" y="2257200"/>
            <a:ext cx="4892675" cy="515390"/>
          </a:xfrm>
        </p:spPr>
        <p:txBody>
          <a:bodyPr anchor="t" anchorCtr="0"/>
          <a:lstStyle/>
          <a:p>
            <a:pPr lvl="0"/>
            <a:r>
              <a:rPr lang="da-DK" smtClean="0"/>
              <a:t>KLIK FOR AT REDIGERE TEKSTTYPOGRAFIERNE</a:t>
            </a:r>
          </a:p>
        </p:txBody>
      </p:sp>
      <p:sp>
        <p:nvSpPr>
          <p:cNvPr id="10" name="Pladsholder til tekst 14"/>
          <p:cNvSpPr>
            <a:spLocks noGrp="1"/>
          </p:cNvSpPr>
          <p:nvPr>
            <p:ph type="body" sz="quarter" idx="18"/>
          </p:nvPr>
        </p:nvSpPr>
        <p:spPr>
          <a:xfrm>
            <a:off x="917574" y="3074865"/>
            <a:ext cx="4892675" cy="2364736"/>
          </a:xfrm>
        </p:spPr>
        <p:txBody>
          <a:bodyPr/>
          <a:lstStyle>
            <a:lvl1pPr marL="285750" indent="-285750">
              <a:buFont typeface="Arial" charset="0"/>
              <a:buChar char="•"/>
              <a:defRPr b="0" i="0">
                <a:solidFill>
                  <a:schemeClr val="bg1"/>
                </a:solidFill>
                <a:latin typeface="Open Sans" charset="0"/>
                <a:ea typeface="Open Sans" charset="0"/>
                <a:cs typeface="Open Sans" charset="0"/>
              </a:defRPr>
            </a:lvl1pPr>
            <a:lvl2pPr>
              <a:defRPr b="0" i="0">
                <a:solidFill>
                  <a:srgbClr val="00335C"/>
                </a:solidFill>
                <a:latin typeface="Open Sans" charset="0"/>
                <a:ea typeface="Open Sans" charset="0"/>
                <a:cs typeface="Open Sans" charset="0"/>
              </a:defRPr>
            </a:lvl2pPr>
            <a:lvl3pPr>
              <a:defRPr b="0" i="0">
                <a:solidFill>
                  <a:srgbClr val="00335C"/>
                </a:solidFill>
                <a:latin typeface="Open Sans" charset="0"/>
                <a:ea typeface="Open Sans" charset="0"/>
                <a:cs typeface="Open Sans" charset="0"/>
              </a:defRPr>
            </a:lvl3pPr>
            <a:lvl4pPr>
              <a:defRPr b="0" i="0">
                <a:solidFill>
                  <a:srgbClr val="00335C"/>
                </a:solidFill>
                <a:latin typeface="Open Sans" charset="0"/>
                <a:ea typeface="Open Sans" charset="0"/>
                <a:cs typeface="Open Sans" charset="0"/>
              </a:defRPr>
            </a:lvl4pPr>
            <a:lvl5pPr>
              <a:defRPr b="0" i="0">
                <a:solidFill>
                  <a:srgbClr val="00335C"/>
                </a:solidFill>
                <a:latin typeface="Open Sans" charset="0"/>
                <a:ea typeface="Open Sans" charset="0"/>
                <a:cs typeface="Open Sans" charset="0"/>
              </a:defRPr>
            </a:lvl5pPr>
          </a:lstStyle>
          <a:p>
            <a:pPr lvl="0"/>
            <a:r>
              <a:rPr lang="da-DK" smtClean="0"/>
              <a:t>Klik for at redigere i master</a:t>
            </a:r>
          </a:p>
        </p:txBody>
      </p:sp>
      <p:sp>
        <p:nvSpPr>
          <p:cNvPr id="11" name="Pladsholder til tekst 10"/>
          <p:cNvSpPr>
            <a:spLocks noGrp="1"/>
          </p:cNvSpPr>
          <p:nvPr>
            <p:ph type="body" sz="quarter" idx="19" hasCustomPrompt="1"/>
          </p:nvPr>
        </p:nvSpPr>
        <p:spPr>
          <a:xfrm>
            <a:off x="6314400" y="2257200"/>
            <a:ext cx="4892675" cy="515390"/>
          </a:xfrm>
        </p:spPr>
        <p:txBody>
          <a:bodyPr anchor="t" anchorCtr="0"/>
          <a:lstStyle/>
          <a:p>
            <a:pPr lvl="0"/>
            <a:r>
              <a:rPr lang="da-DK" smtClean="0"/>
              <a:t>KLIK FOR AT REDIGERE TEKSTTYPOGRAFIERNE</a:t>
            </a:r>
          </a:p>
        </p:txBody>
      </p:sp>
      <p:sp>
        <p:nvSpPr>
          <p:cNvPr id="12" name="Pladsholder til tekst 14"/>
          <p:cNvSpPr>
            <a:spLocks noGrp="1"/>
          </p:cNvSpPr>
          <p:nvPr>
            <p:ph type="body" sz="quarter" idx="20"/>
          </p:nvPr>
        </p:nvSpPr>
        <p:spPr>
          <a:xfrm>
            <a:off x="6314400" y="3074865"/>
            <a:ext cx="4892675" cy="2364736"/>
          </a:xfrm>
        </p:spPr>
        <p:txBody>
          <a:bodyPr/>
          <a:lstStyle>
            <a:lvl1pPr marL="285750" indent="-285750">
              <a:buFont typeface="Arial" charset="0"/>
              <a:buChar char="•"/>
              <a:defRPr b="0" i="0">
                <a:solidFill>
                  <a:schemeClr val="bg1"/>
                </a:solidFill>
                <a:latin typeface="Open Sans" charset="0"/>
                <a:ea typeface="Open Sans" charset="0"/>
                <a:cs typeface="Open Sans" charset="0"/>
              </a:defRPr>
            </a:lvl1pPr>
            <a:lvl2pPr>
              <a:defRPr b="0" i="0">
                <a:solidFill>
                  <a:srgbClr val="00335C"/>
                </a:solidFill>
                <a:latin typeface="Open Sans" charset="0"/>
                <a:ea typeface="Open Sans" charset="0"/>
                <a:cs typeface="Open Sans" charset="0"/>
              </a:defRPr>
            </a:lvl2pPr>
            <a:lvl3pPr>
              <a:defRPr b="0" i="0">
                <a:solidFill>
                  <a:srgbClr val="00335C"/>
                </a:solidFill>
                <a:latin typeface="Open Sans" charset="0"/>
                <a:ea typeface="Open Sans" charset="0"/>
                <a:cs typeface="Open Sans" charset="0"/>
              </a:defRPr>
            </a:lvl3pPr>
            <a:lvl4pPr>
              <a:defRPr b="0" i="0">
                <a:solidFill>
                  <a:srgbClr val="00335C"/>
                </a:solidFill>
                <a:latin typeface="Open Sans" charset="0"/>
                <a:ea typeface="Open Sans" charset="0"/>
                <a:cs typeface="Open Sans" charset="0"/>
              </a:defRPr>
            </a:lvl4pPr>
            <a:lvl5pPr>
              <a:defRPr b="0" i="0">
                <a:solidFill>
                  <a:srgbClr val="00335C"/>
                </a:solidFill>
                <a:latin typeface="Open Sans" charset="0"/>
                <a:ea typeface="Open Sans" charset="0"/>
                <a:cs typeface="Open Sans" charset="0"/>
              </a:defRPr>
            </a:lvl5pPr>
          </a:lstStyle>
          <a:p>
            <a:pPr lvl="0"/>
            <a:r>
              <a:rPr lang="da-DK" smtClean="0"/>
              <a:t>Klik for at redigere i master</a:t>
            </a:r>
          </a:p>
        </p:txBody>
      </p:sp>
      <p:sp>
        <p:nvSpPr>
          <p:cNvPr id="13" name="Pladsholder til billede 15"/>
          <p:cNvSpPr>
            <a:spLocks noGrp="1"/>
          </p:cNvSpPr>
          <p:nvPr>
            <p:ph type="pic" sz="quarter" idx="21"/>
          </p:nvPr>
        </p:nvSpPr>
        <p:spPr>
          <a:xfrm>
            <a:off x="9972000" y="5745600"/>
            <a:ext cx="1641599" cy="561600"/>
          </a:xfrm>
          <a:blipFill>
            <a:blip r:embed="rId2"/>
            <a:stretch>
              <a:fillRect/>
            </a:stretch>
          </a:blipFill>
        </p:spPr>
        <p:txBody>
          <a:bodyPr lIns="0"/>
          <a:lstStyle/>
          <a:p>
            <a:r>
              <a:rPr lang="da-DK" smtClean="0"/>
              <a:t>Klik på ikonet for at tilføje et billede</a:t>
            </a:r>
            <a:endParaRPr lang="da-DK"/>
          </a:p>
        </p:txBody>
      </p:sp>
      <p:sp>
        <p:nvSpPr>
          <p:cNvPr id="14" name="Pladsholder til billede 11"/>
          <p:cNvSpPr>
            <a:spLocks noGrp="1"/>
          </p:cNvSpPr>
          <p:nvPr>
            <p:ph type="pic" sz="quarter" idx="26"/>
          </p:nvPr>
        </p:nvSpPr>
        <p:spPr>
          <a:xfrm>
            <a:off x="917574" y="1882925"/>
            <a:ext cx="792000" cy="72000"/>
          </a:xfrm>
          <a:solidFill>
            <a:schemeClr val="bg1"/>
          </a:solidFill>
        </p:spPr>
        <p:txBody>
          <a:bodyPr/>
          <a:lstStyle/>
          <a:p>
            <a:r>
              <a:rPr lang="da-DK" smtClean="0"/>
              <a:t>Klik på ikonet for at tilføje et billede</a:t>
            </a:r>
            <a:endParaRPr lang="da-DK"/>
          </a:p>
        </p:txBody>
      </p:sp>
    </p:spTree>
    <p:extLst>
      <p:ext uri="{BB962C8B-B14F-4D97-AF65-F5344CB8AC3E}">
        <p14:creationId xmlns:p14="http://schemas.microsoft.com/office/powerpoint/2010/main" val="142383540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billeder og tekst">
    <p:spTree>
      <p:nvGrpSpPr>
        <p:cNvPr id="1" name=""/>
        <p:cNvGrpSpPr/>
        <p:nvPr/>
      </p:nvGrpSpPr>
      <p:grpSpPr>
        <a:xfrm>
          <a:off x="0" y="0"/>
          <a:ext cx="0" cy="0"/>
          <a:chOff x="0" y="0"/>
          <a:chExt cx="0" cy="0"/>
        </a:xfrm>
      </p:grpSpPr>
      <p:sp>
        <p:nvSpPr>
          <p:cNvPr id="3" name="Pladsholder til sidefod 2"/>
          <p:cNvSpPr>
            <a:spLocks noGrp="1"/>
          </p:cNvSpPr>
          <p:nvPr>
            <p:ph type="ftr" sz="quarter" idx="10"/>
          </p:nvPr>
        </p:nvSpPr>
        <p:spPr/>
        <p:txBody>
          <a:bodyPr/>
          <a:lstStyle/>
          <a:p>
            <a:r>
              <a:rPr lang="da-DK" smtClean="0"/>
              <a:t>FREDERICIA KOMMUNE  |  AFDELING  | TITEL PÅ POWERPOINT</a:t>
            </a:r>
            <a:endParaRPr lang="da-DK"/>
          </a:p>
        </p:txBody>
      </p:sp>
      <p:sp>
        <p:nvSpPr>
          <p:cNvPr id="4" name="Pladsholder til slidenummer 3"/>
          <p:cNvSpPr>
            <a:spLocks noGrp="1"/>
          </p:cNvSpPr>
          <p:nvPr>
            <p:ph type="sldNum" sz="quarter" idx="11"/>
          </p:nvPr>
        </p:nvSpPr>
        <p:spPr/>
        <p:txBody>
          <a:bodyPr/>
          <a:lstStyle/>
          <a:p>
            <a:fld id="{D8118912-0A08-9845-B039-6C937E7A7200}" type="slidenum">
              <a:rPr lang="da-DK" smtClean="0"/>
              <a:t>‹nr.›</a:t>
            </a:fld>
            <a:endParaRPr lang="da-DK"/>
          </a:p>
        </p:txBody>
      </p:sp>
      <p:sp>
        <p:nvSpPr>
          <p:cNvPr id="5" name="Pladsholder til dato 4"/>
          <p:cNvSpPr>
            <a:spLocks noGrp="1"/>
          </p:cNvSpPr>
          <p:nvPr>
            <p:ph type="dt" sz="half" idx="12"/>
          </p:nvPr>
        </p:nvSpPr>
        <p:spPr/>
        <p:txBody>
          <a:bodyPr/>
          <a:lstStyle/>
          <a:p>
            <a:fld id="{BB4B7C1E-46B0-E34A-AC90-34B25BF12AEC}" type="datetime1">
              <a:rPr lang="da-DK" smtClean="0"/>
              <a:t>29-05-2018</a:t>
            </a:fld>
            <a:endParaRPr lang="da-DK"/>
          </a:p>
        </p:txBody>
      </p:sp>
      <p:sp>
        <p:nvSpPr>
          <p:cNvPr id="10" name="Pladsholder til tekst 9"/>
          <p:cNvSpPr>
            <a:spLocks noGrp="1"/>
          </p:cNvSpPr>
          <p:nvPr>
            <p:ph type="body" sz="quarter" idx="13" hasCustomPrompt="1"/>
          </p:nvPr>
        </p:nvSpPr>
        <p:spPr>
          <a:xfrm>
            <a:off x="622800" y="586800"/>
            <a:ext cx="11185200" cy="243517"/>
          </a:xfrm>
        </p:spPr>
        <p:txBody>
          <a:bodyPr/>
          <a:lstStyle>
            <a:lvl1pPr>
              <a:defRPr>
                <a:solidFill>
                  <a:srgbClr val="00335C"/>
                </a:solidFill>
              </a:defRPr>
            </a:lvl1pPr>
          </a:lstStyle>
          <a:p>
            <a:pPr lvl="0"/>
            <a:r>
              <a:rPr lang="da-DK" smtClean="0"/>
              <a:t>OVERSKRIFT</a:t>
            </a:r>
          </a:p>
        </p:txBody>
      </p:sp>
      <p:sp>
        <p:nvSpPr>
          <p:cNvPr id="11" name="Pladsholder til billede 15"/>
          <p:cNvSpPr>
            <a:spLocks noGrp="1"/>
          </p:cNvSpPr>
          <p:nvPr>
            <p:ph type="pic" sz="quarter" idx="21"/>
          </p:nvPr>
        </p:nvSpPr>
        <p:spPr>
          <a:xfrm>
            <a:off x="9972000" y="5745600"/>
            <a:ext cx="1641599" cy="561600"/>
          </a:xfrm>
          <a:blipFill>
            <a:blip r:embed="rId2"/>
            <a:stretch>
              <a:fillRect/>
            </a:stretch>
          </a:blipFill>
        </p:spPr>
        <p:txBody>
          <a:bodyPr lIns="0"/>
          <a:lstStyle/>
          <a:p>
            <a:r>
              <a:rPr lang="da-DK" smtClean="0"/>
              <a:t>Klik på ikonet for at tilføje et billede</a:t>
            </a:r>
            <a:endParaRPr lang="da-DK"/>
          </a:p>
        </p:txBody>
      </p:sp>
      <p:sp>
        <p:nvSpPr>
          <p:cNvPr id="13" name="Pladsholder til billede 12"/>
          <p:cNvSpPr>
            <a:spLocks noGrp="1"/>
          </p:cNvSpPr>
          <p:nvPr>
            <p:ph type="pic" sz="quarter" idx="22"/>
          </p:nvPr>
        </p:nvSpPr>
        <p:spPr>
          <a:xfrm>
            <a:off x="684213" y="1202400"/>
            <a:ext cx="2523600" cy="2390400"/>
          </a:xfrm>
          <a:blipFill>
            <a:blip r:embed="rId3"/>
            <a:stretch>
              <a:fillRect/>
            </a:stretch>
          </a:blipFill>
        </p:spPr>
        <p:txBody>
          <a:bodyPr/>
          <a:lstStyle/>
          <a:p>
            <a:r>
              <a:rPr lang="da-DK" smtClean="0"/>
              <a:t>Klik på ikonet for at tilføje et billede</a:t>
            </a:r>
            <a:endParaRPr lang="da-DK"/>
          </a:p>
        </p:txBody>
      </p:sp>
      <p:sp>
        <p:nvSpPr>
          <p:cNvPr id="14" name="Pladsholder til tekst 10"/>
          <p:cNvSpPr>
            <a:spLocks noGrp="1"/>
          </p:cNvSpPr>
          <p:nvPr>
            <p:ph type="body" sz="quarter" idx="17" hasCustomPrompt="1"/>
          </p:nvPr>
        </p:nvSpPr>
        <p:spPr>
          <a:xfrm>
            <a:off x="683770" y="3823241"/>
            <a:ext cx="2524043" cy="223242"/>
          </a:xfrm>
        </p:spPr>
        <p:txBody>
          <a:bodyPr anchor="t" anchorCtr="0"/>
          <a:lstStyle/>
          <a:p>
            <a:pPr lvl="0"/>
            <a:r>
              <a:rPr lang="da-DK" smtClean="0"/>
              <a:t>KLIK FOR AT REDIGERE TEKSTTYPOGRAFIERNE</a:t>
            </a:r>
          </a:p>
        </p:txBody>
      </p:sp>
      <p:sp>
        <p:nvSpPr>
          <p:cNvPr id="15" name="Pladsholder til tekst 14"/>
          <p:cNvSpPr>
            <a:spLocks noGrp="1"/>
          </p:cNvSpPr>
          <p:nvPr>
            <p:ph type="body" sz="quarter" idx="18"/>
          </p:nvPr>
        </p:nvSpPr>
        <p:spPr>
          <a:xfrm>
            <a:off x="683770" y="4276924"/>
            <a:ext cx="2524044" cy="1346110"/>
          </a:xfrm>
        </p:spPr>
        <p:txBody>
          <a:bodyPr/>
          <a:lstStyle>
            <a:lvl1pPr marL="0" indent="0">
              <a:buFont typeface="Arial" charset="0"/>
              <a:buNone/>
              <a:defRPr b="0" i="0">
                <a:solidFill>
                  <a:srgbClr val="00335C"/>
                </a:solidFill>
                <a:latin typeface="Open Sans" charset="0"/>
                <a:ea typeface="Open Sans" charset="0"/>
                <a:cs typeface="Open Sans" charset="0"/>
              </a:defRPr>
            </a:lvl1pPr>
            <a:lvl2pPr>
              <a:defRPr b="0" i="0">
                <a:solidFill>
                  <a:srgbClr val="00335C"/>
                </a:solidFill>
                <a:latin typeface="Open Sans" charset="0"/>
                <a:ea typeface="Open Sans" charset="0"/>
                <a:cs typeface="Open Sans" charset="0"/>
              </a:defRPr>
            </a:lvl2pPr>
            <a:lvl3pPr>
              <a:defRPr b="0" i="0">
                <a:solidFill>
                  <a:srgbClr val="00335C"/>
                </a:solidFill>
                <a:latin typeface="Open Sans" charset="0"/>
                <a:ea typeface="Open Sans" charset="0"/>
                <a:cs typeface="Open Sans" charset="0"/>
              </a:defRPr>
            </a:lvl3pPr>
            <a:lvl4pPr>
              <a:defRPr b="0" i="0">
                <a:solidFill>
                  <a:srgbClr val="00335C"/>
                </a:solidFill>
                <a:latin typeface="Open Sans" charset="0"/>
                <a:ea typeface="Open Sans" charset="0"/>
                <a:cs typeface="Open Sans" charset="0"/>
              </a:defRPr>
            </a:lvl4pPr>
            <a:lvl5pPr>
              <a:defRPr b="0" i="0">
                <a:solidFill>
                  <a:srgbClr val="00335C"/>
                </a:solidFill>
                <a:latin typeface="Open Sans" charset="0"/>
                <a:ea typeface="Open Sans" charset="0"/>
                <a:cs typeface="Open Sans" charset="0"/>
              </a:defRPr>
            </a:lvl5pPr>
          </a:lstStyle>
          <a:p>
            <a:pPr lvl="0"/>
            <a:r>
              <a:rPr lang="da-DK" smtClean="0"/>
              <a:t>Klik for at redigere i master</a:t>
            </a:r>
          </a:p>
        </p:txBody>
      </p:sp>
      <p:sp>
        <p:nvSpPr>
          <p:cNvPr id="16" name="Pladsholder til billede 12"/>
          <p:cNvSpPr>
            <a:spLocks noGrp="1"/>
          </p:cNvSpPr>
          <p:nvPr>
            <p:ph type="pic" sz="quarter" idx="23"/>
          </p:nvPr>
        </p:nvSpPr>
        <p:spPr>
          <a:xfrm>
            <a:off x="9284399" y="1202400"/>
            <a:ext cx="2523600" cy="2390400"/>
          </a:xfrm>
          <a:blipFill>
            <a:blip r:embed="rId4"/>
            <a:stretch>
              <a:fillRect/>
            </a:stretch>
          </a:blipFill>
        </p:spPr>
        <p:txBody>
          <a:bodyPr/>
          <a:lstStyle/>
          <a:p>
            <a:r>
              <a:rPr lang="da-DK" smtClean="0"/>
              <a:t>Klik på ikonet for at tilføje et billede</a:t>
            </a:r>
            <a:endParaRPr lang="da-DK"/>
          </a:p>
        </p:txBody>
      </p:sp>
      <p:sp>
        <p:nvSpPr>
          <p:cNvPr id="17" name="Pladsholder til tekst 10"/>
          <p:cNvSpPr>
            <a:spLocks noGrp="1"/>
          </p:cNvSpPr>
          <p:nvPr>
            <p:ph type="body" sz="quarter" idx="24" hasCustomPrompt="1"/>
          </p:nvPr>
        </p:nvSpPr>
        <p:spPr>
          <a:xfrm>
            <a:off x="9283956" y="3823241"/>
            <a:ext cx="2524043" cy="223242"/>
          </a:xfrm>
        </p:spPr>
        <p:txBody>
          <a:bodyPr anchor="t" anchorCtr="0"/>
          <a:lstStyle/>
          <a:p>
            <a:pPr lvl="0"/>
            <a:r>
              <a:rPr lang="da-DK" smtClean="0"/>
              <a:t>KLIK FOR AT REDIGERE TEKSTTYPOGRAFIERNE</a:t>
            </a:r>
          </a:p>
        </p:txBody>
      </p:sp>
      <p:sp>
        <p:nvSpPr>
          <p:cNvPr id="18" name="Pladsholder til tekst 14"/>
          <p:cNvSpPr>
            <a:spLocks noGrp="1"/>
          </p:cNvSpPr>
          <p:nvPr>
            <p:ph type="body" sz="quarter" idx="25"/>
          </p:nvPr>
        </p:nvSpPr>
        <p:spPr>
          <a:xfrm>
            <a:off x="9283956" y="4276924"/>
            <a:ext cx="2524044" cy="1346110"/>
          </a:xfrm>
        </p:spPr>
        <p:txBody>
          <a:bodyPr/>
          <a:lstStyle>
            <a:lvl1pPr marL="0" indent="0">
              <a:buFont typeface="Arial" charset="0"/>
              <a:buNone/>
              <a:defRPr b="0" i="0">
                <a:solidFill>
                  <a:srgbClr val="00335C"/>
                </a:solidFill>
                <a:latin typeface="Open Sans" charset="0"/>
                <a:ea typeface="Open Sans" charset="0"/>
                <a:cs typeface="Open Sans" charset="0"/>
              </a:defRPr>
            </a:lvl1pPr>
            <a:lvl2pPr>
              <a:defRPr b="0" i="0">
                <a:solidFill>
                  <a:srgbClr val="00335C"/>
                </a:solidFill>
                <a:latin typeface="Open Sans" charset="0"/>
                <a:ea typeface="Open Sans" charset="0"/>
                <a:cs typeface="Open Sans" charset="0"/>
              </a:defRPr>
            </a:lvl2pPr>
            <a:lvl3pPr>
              <a:defRPr b="0" i="0">
                <a:solidFill>
                  <a:srgbClr val="00335C"/>
                </a:solidFill>
                <a:latin typeface="Open Sans" charset="0"/>
                <a:ea typeface="Open Sans" charset="0"/>
                <a:cs typeface="Open Sans" charset="0"/>
              </a:defRPr>
            </a:lvl3pPr>
            <a:lvl4pPr>
              <a:defRPr b="0" i="0">
                <a:solidFill>
                  <a:srgbClr val="00335C"/>
                </a:solidFill>
                <a:latin typeface="Open Sans" charset="0"/>
                <a:ea typeface="Open Sans" charset="0"/>
                <a:cs typeface="Open Sans" charset="0"/>
              </a:defRPr>
            </a:lvl4pPr>
            <a:lvl5pPr>
              <a:defRPr b="0" i="0">
                <a:solidFill>
                  <a:srgbClr val="00335C"/>
                </a:solidFill>
                <a:latin typeface="Open Sans" charset="0"/>
                <a:ea typeface="Open Sans" charset="0"/>
                <a:cs typeface="Open Sans" charset="0"/>
              </a:defRPr>
            </a:lvl5pPr>
          </a:lstStyle>
          <a:p>
            <a:pPr lvl="0"/>
            <a:r>
              <a:rPr lang="da-DK" smtClean="0"/>
              <a:t>Klik for at redigere i master</a:t>
            </a:r>
          </a:p>
        </p:txBody>
      </p:sp>
      <p:sp>
        <p:nvSpPr>
          <p:cNvPr id="19" name="Pladsholder til billede 12"/>
          <p:cNvSpPr>
            <a:spLocks noGrp="1"/>
          </p:cNvSpPr>
          <p:nvPr>
            <p:ph type="pic" sz="quarter" idx="26"/>
          </p:nvPr>
        </p:nvSpPr>
        <p:spPr>
          <a:xfrm>
            <a:off x="3569628" y="1202400"/>
            <a:ext cx="2523600" cy="2390400"/>
          </a:xfrm>
          <a:blipFill>
            <a:blip r:embed="rId5"/>
            <a:stretch>
              <a:fillRect/>
            </a:stretch>
          </a:blipFill>
        </p:spPr>
        <p:txBody>
          <a:bodyPr/>
          <a:lstStyle/>
          <a:p>
            <a:r>
              <a:rPr lang="da-DK" smtClean="0"/>
              <a:t>Klik på ikonet for at tilføje et billede</a:t>
            </a:r>
            <a:endParaRPr lang="da-DK"/>
          </a:p>
        </p:txBody>
      </p:sp>
      <p:sp>
        <p:nvSpPr>
          <p:cNvPr id="20" name="Pladsholder til tekst 10"/>
          <p:cNvSpPr>
            <a:spLocks noGrp="1"/>
          </p:cNvSpPr>
          <p:nvPr>
            <p:ph type="body" sz="quarter" idx="27" hasCustomPrompt="1"/>
          </p:nvPr>
        </p:nvSpPr>
        <p:spPr>
          <a:xfrm>
            <a:off x="3541155" y="3823241"/>
            <a:ext cx="2524043" cy="223242"/>
          </a:xfrm>
        </p:spPr>
        <p:txBody>
          <a:bodyPr anchor="t" anchorCtr="0"/>
          <a:lstStyle/>
          <a:p>
            <a:pPr lvl="0"/>
            <a:r>
              <a:rPr lang="da-DK" smtClean="0"/>
              <a:t>KLIK FOR AT REDIGERE TEKSTTYPOGRAFIERNE</a:t>
            </a:r>
          </a:p>
        </p:txBody>
      </p:sp>
      <p:sp>
        <p:nvSpPr>
          <p:cNvPr id="21" name="Pladsholder til tekst 14"/>
          <p:cNvSpPr>
            <a:spLocks noGrp="1"/>
          </p:cNvSpPr>
          <p:nvPr>
            <p:ph type="body" sz="quarter" idx="28"/>
          </p:nvPr>
        </p:nvSpPr>
        <p:spPr>
          <a:xfrm>
            <a:off x="3569185" y="4276924"/>
            <a:ext cx="2524044" cy="1346110"/>
          </a:xfrm>
        </p:spPr>
        <p:txBody>
          <a:bodyPr/>
          <a:lstStyle>
            <a:lvl1pPr marL="0" indent="0">
              <a:buFont typeface="Arial" charset="0"/>
              <a:buNone/>
              <a:defRPr b="0" i="0">
                <a:solidFill>
                  <a:srgbClr val="00335C"/>
                </a:solidFill>
                <a:latin typeface="Open Sans" charset="0"/>
                <a:ea typeface="Open Sans" charset="0"/>
                <a:cs typeface="Open Sans" charset="0"/>
              </a:defRPr>
            </a:lvl1pPr>
            <a:lvl2pPr>
              <a:defRPr b="0" i="0">
                <a:solidFill>
                  <a:srgbClr val="00335C"/>
                </a:solidFill>
                <a:latin typeface="Open Sans" charset="0"/>
                <a:ea typeface="Open Sans" charset="0"/>
                <a:cs typeface="Open Sans" charset="0"/>
              </a:defRPr>
            </a:lvl2pPr>
            <a:lvl3pPr>
              <a:defRPr b="0" i="0">
                <a:solidFill>
                  <a:srgbClr val="00335C"/>
                </a:solidFill>
                <a:latin typeface="Open Sans" charset="0"/>
                <a:ea typeface="Open Sans" charset="0"/>
                <a:cs typeface="Open Sans" charset="0"/>
              </a:defRPr>
            </a:lvl3pPr>
            <a:lvl4pPr>
              <a:defRPr b="0" i="0">
                <a:solidFill>
                  <a:srgbClr val="00335C"/>
                </a:solidFill>
                <a:latin typeface="Open Sans" charset="0"/>
                <a:ea typeface="Open Sans" charset="0"/>
                <a:cs typeface="Open Sans" charset="0"/>
              </a:defRPr>
            </a:lvl4pPr>
            <a:lvl5pPr>
              <a:defRPr b="0" i="0">
                <a:solidFill>
                  <a:srgbClr val="00335C"/>
                </a:solidFill>
                <a:latin typeface="Open Sans" charset="0"/>
                <a:ea typeface="Open Sans" charset="0"/>
                <a:cs typeface="Open Sans" charset="0"/>
              </a:defRPr>
            </a:lvl5pPr>
          </a:lstStyle>
          <a:p>
            <a:pPr lvl="0"/>
            <a:r>
              <a:rPr lang="da-DK" smtClean="0"/>
              <a:t>Klik for at redigere i master</a:t>
            </a:r>
          </a:p>
        </p:txBody>
      </p:sp>
      <p:sp>
        <p:nvSpPr>
          <p:cNvPr id="22" name="Pladsholder til billede 12"/>
          <p:cNvSpPr>
            <a:spLocks noGrp="1"/>
          </p:cNvSpPr>
          <p:nvPr>
            <p:ph type="pic" sz="quarter" idx="29"/>
          </p:nvPr>
        </p:nvSpPr>
        <p:spPr>
          <a:xfrm>
            <a:off x="6427013" y="1202400"/>
            <a:ext cx="2523600" cy="2390400"/>
          </a:xfrm>
          <a:blipFill>
            <a:blip r:embed="rId6"/>
            <a:stretch>
              <a:fillRect/>
            </a:stretch>
          </a:blipFill>
        </p:spPr>
        <p:txBody>
          <a:bodyPr/>
          <a:lstStyle/>
          <a:p>
            <a:r>
              <a:rPr lang="da-DK" smtClean="0"/>
              <a:t>Klik på ikonet for at tilføje et billede</a:t>
            </a:r>
            <a:endParaRPr lang="da-DK"/>
          </a:p>
        </p:txBody>
      </p:sp>
      <p:sp>
        <p:nvSpPr>
          <p:cNvPr id="23" name="Pladsholder til tekst 10"/>
          <p:cNvSpPr>
            <a:spLocks noGrp="1"/>
          </p:cNvSpPr>
          <p:nvPr>
            <p:ph type="body" sz="quarter" idx="30" hasCustomPrompt="1"/>
          </p:nvPr>
        </p:nvSpPr>
        <p:spPr>
          <a:xfrm>
            <a:off x="6426570" y="3823241"/>
            <a:ext cx="2524043" cy="223242"/>
          </a:xfrm>
        </p:spPr>
        <p:txBody>
          <a:bodyPr anchor="t" anchorCtr="0"/>
          <a:lstStyle/>
          <a:p>
            <a:pPr lvl="0"/>
            <a:r>
              <a:rPr lang="da-DK" smtClean="0"/>
              <a:t>KLIK FOR AT REDIGERE TEKSTTYPOGRAFIERNE</a:t>
            </a:r>
          </a:p>
        </p:txBody>
      </p:sp>
      <p:sp>
        <p:nvSpPr>
          <p:cNvPr id="24" name="Pladsholder til tekst 14"/>
          <p:cNvSpPr>
            <a:spLocks noGrp="1"/>
          </p:cNvSpPr>
          <p:nvPr>
            <p:ph type="body" sz="quarter" idx="31"/>
          </p:nvPr>
        </p:nvSpPr>
        <p:spPr>
          <a:xfrm>
            <a:off x="6426570" y="4276924"/>
            <a:ext cx="2524044" cy="1346110"/>
          </a:xfrm>
        </p:spPr>
        <p:txBody>
          <a:bodyPr/>
          <a:lstStyle>
            <a:lvl1pPr marL="0" indent="0">
              <a:buFont typeface="Arial" charset="0"/>
              <a:buNone/>
              <a:defRPr b="0" i="0">
                <a:solidFill>
                  <a:srgbClr val="00335C"/>
                </a:solidFill>
                <a:latin typeface="Open Sans" charset="0"/>
                <a:ea typeface="Open Sans" charset="0"/>
                <a:cs typeface="Open Sans" charset="0"/>
              </a:defRPr>
            </a:lvl1pPr>
            <a:lvl2pPr>
              <a:defRPr b="0" i="0">
                <a:solidFill>
                  <a:srgbClr val="00335C"/>
                </a:solidFill>
                <a:latin typeface="Open Sans" charset="0"/>
                <a:ea typeface="Open Sans" charset="0"/>
                <a:cs typeface="Open Sans" charset="0"/>
              </a:defRPr>
            </a:lvl2pPr>
            <a:lvl3pPr>
              <a:defRPr b="0" i="0">
                <a:solidFill>
                  <a:srgbClr val="00335C"/>
                </a:solidFill>
                <a:latin typeface="Open Sans" charset="0"/>
                <a:ea typeface="Open Sans" charset="0"/>
                <a:cs typeface="Open Sans" charset="0"/>
              </a:defRPr>
            </a:lvl3pPr>
            <a:lvl4pPr>
              <a:defRPr b="0" i="0">
                <a:solidFill>
                  <a:srgbClr val="00335C"/>
                </a:solidFill>
                <a:latin typeface="Open Sans" charset="0"/>
                <a:ea typeface="Open Sans" charset="0"/>
                <a:cs typeface="Open Sans" charset="0"/>
              </a:defRPr>
            </a:lvl4pPr>
            <a:lvl5pPr>
              <a:defRPr b="0" i="0">
                <a:solidFill>
                  <a:srgbClr val="00335C"/>
                </a:solidFill>
                <a:latin typeface="Open Sans" charset="0"/>
                <a:ea typeface="Open Sans" charset="0"/>
                <a:cs typeface="Open Sans" charset="0"/>
              </a:defRPr>
            </a:lvl5pPr>
          </a:lstStyle>
          <a:p>
            <a:pPr lvl="0"/>
            <a:r>
              <a:rPr lang="da-DK" smtClean="0"/>
              <a:t>Klik for at redigere i master</a:t>
            </a:r>
          </a:p>
        </p:txBody>
      </p:sp>
    </p:spTree>
    <p:extLst>
      <p:ext uri="{BB962C8B-B14F-4D97-AF65-F5344CB8AC3E}">
        <p14:creationId xmlns:p14="http://schemas.microsoft.com/office/powerpoint/2010/main" val="20260999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fer og modeller tom">
    <p:spTree>
      <p:nvGrpSpPr>
        <p:cNvPr id="1" name=""/>
        <p:cNvGrpSpPr/>
        <p:nvPr/>
      </p:nvGrpSpPr>
      <p:grpSpPr>
        <a:xfrm>
          <a:off x="0" y="0"/>
          <a:ext cx="0" cy="0"/>
          <a:chOff x="0" y="0"/>
          <a:chExt cx="0" cy="0"/>
        </a:xfrm>
      </p:grpSpPr>
      <p:sp>
        <p:nvSpPr>
          <p:cNvPr id="3" name="Pladsholder til sidefod 2"/>
          <p:cNvSpPr>
            <a:spLocks noGrp="1"/>
          </p:cNvSpPr>
          <p:nvPr>
            <p:ph type="ftr" sz="quarter" idx="10"/>
          </p:nvPr>
        </p:nvSpPr>
        <p:spPr/>
        <p:txBody>
          <a:bodyPr/>
          <a:lstStyle/>
          <a:p>
            <a:r>
              <a:rPr lang="da-DK" smtClean="0"/>
              <a:t>FREDERICIA KOMMUNE  |  AFDELING  | TITEL PÅ POWERPOINT</a:t>
            </a:r>
            <a:endParaRPr lang="da-DK"/>
          </a:p>
        </p:txBody>
      </p:sp>
      <p:sp>
        <p:nvSpPr>
          <p:cNvPr id="4" name="Pladsholder til slidenummer 3"/>
          <p:cNvSpPr>
            <a:spLocks noGrp="1"/>
          </p:cNvSpPr>
          <p:nvPr>
            <p:ph type="sldNum" sz="quarter" idx="11"/>
          </p:nvPr>
        </p:nvSpPr>
        <p:spPr/>
        <p:txBody>
          <a:bodyPr/>
          <a:lstStyle/>
          <a:p>
            <a:fld id="{D8118912-0A08-9845-B039-6C937E7A7200}" type="slidenum">
              <a:rPr lang="da-DK" smtClean="0"/>
              <a:t>‹nr.›</a:t>
            </a:fld>
            <a:endParaRPr lang="da-DK"/>
          </a:p>
        </p:txBody>
      </p:sp>
      <p:sp>
        <p:nvSpPr>
          <p:cNvPr id="5" name="Pladsholder til dato 4"/>
          <p:cNvSpPr>
            <a:spLocks noGrp="1"/>
          </p:cNvSpPr>
          <p:nvPr>
            <p:ph type="dt" sz="half" idx="12"/>
          </p:nvPr>
        </p:nvSpPr>
        <p:spPr/>
        <p:txBody>
          <a:bodyPr/>
          <a:lstStyle/>
          <a:p>
            <a:fld id="{BB4B7C1E-46B0-E34A-AC90-34B25BF12AEC}" type="datetime1">
              <a:rPr lang="da-DK" smtClean="0"/>
              <a:t>29-05-2018</a:t>
            </a:fld>
            <a:endParaRPr lang="da-DK"/>
          </a:p>
        </p:txBody>
      </p:sp>
      <p:sp>
        <p:nvSpPr>
          <p:cNvPr id="6" name="Pladsholder til tekst 9"/>
          <p:cNvSpPr>
            <a:spLocks noGrp="1"/>
          </p:cNvSpPr>
          <p:nvPr>
            <p:ph type="body" sz="quarter" idx="13" hasCustomPrompt="1"/>
          </p:nvPr>
        </p:nvSpPr>
        <p:spPr>
          <a:xfrm>
            <a:off x="622800" y="586800"/>
            <a:ext cx="11185200" cy="243517"/>
          </a:xfrm>
        </p:spPr>
        <p:txBody>
          <a:bodyPr/>
          <a:lstStyle>
            <a:lvl1pPr>
              <a:defRPr>
                <a:solidFill>
                  <a:srgbClr val="00335C"/>
                </a:solidFill>
              </a:defRPr>
            </a:lvl1pPr>
          </a:lstStyle>
          <a:p>
            <a:pPr lvl="0"/>
            <a:r>
              <a:rPr lang="da-DK" smtClean="0"/>
              <a:t>GRAFER OG MODELLER</a:t>
            </a:r>
          </a:p>
        </p:txBody>
      </p:sp>
      <p:sp>
        <p:nvSpPr>
          <p:cNvPr id="7" name="Pladsholder til billede 15"/>
          <p:cNvSpPr>
            <a:spLocks noGrp="1"/>
          </p:cNvSpPr>
          <p:nvPr>
            <p:ph type="pic" sz="quarter" idx="21"/>
          </p:nvPr>
        </p:nvSpPr>
        <p:spPr>
          <a:xfrm>
            <a:off x="9972000" y="5745600"/>
            <a:ext cx="1641599" cy="561600"/>
          </a:xfrm>
          <a:blipFill>
            <a:blip r:embed="rId2"/>
            <a:stretch>
              <a:fillRect/>
            </a:stretch>
          </a:blipFill>
        </p:spPr>
        <p:txBody>
          <a:bodyPr lIns="0"/>
          <a:lstStyle/>
          <a:p>
            <a:r>
              <a:rPr lang="da-DK" smtClean="0"/>
              <a:t>Klik på ikonet for at tilføje et billede</a:t>
            </a:r>
            <a:endParaRPr lang="da-DK"/>
          </a:p>
        </p:txBody>
      </p:sp>
    </p:spTree>
    <p:extLst>
      <p:ext uri="{BB962C8B-B14F-4D97-AF65-F5344CB8AC3E}">
        <p14:creationId xmlns:p14="http://schemas.microsoft.com/office/powerpoint/2010/main" val="10164019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397CE34-9F5C-443C-AC29-B173301B33D0}" type="datetimeFigureOut">
              <a:rPr lang="da-DK" smtClean="0"/>
              <a:t>29-05-2018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A35C1F1-6DDC-47F5-92C3-96EC24A72AA3}" type="slidenum">
              <a:rPr lang="da-DK" smtClean="0"/>
              <a:t>‹nr.›</a:t>
            </a:fld>
            <a:endParaRPr lang="da-DK"/>
          </a:p>
        </p:txBody>
      </p:sp>
    </p:spTree>
    <p:extLst>
      <p:ext uri="{BB962C8B-B14F-4D97-AF65-F5344CB8AC3E}">
        <p14:creationId xmlns:p14="http://schemas.microsoft.com/office/powerpoint/2010/main" val="80911181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K logo og afdeling med baggrund">
    <p:spTree>
      <p:nvGrpSpPr>
        <p:cNvPr id="1" name=""/>
        <p:cNvGrpSpPr/>
        <p:nvPr/>
      </p:nvGrpSpPr>
      <p:grpSpPr>
        <a:xfrm>
          <a:off x="0" y="0"/>
          <a:ext cx="0" cy="0"/>
          <a:chOff x="0" y="0"/>
          <a:chExt cx="0" cy="0"/>
        </a:xfrm>
      </p:grpSpPr>
      <p:sp>
        <p:nvSpPr>
          <p:cNvPr id="9" name="Pladsholder til billede 5"/>
          <p:cNvSpPr>
            <a:spLocks noGrp="1"/>
          </p:cNvSpPr>
          <p:nvPr>
            <p:ph type="pic" sz="quarter" idx="17"/>
          </p:nvPr>
        </p:nvSpPr>
        <p:spPr>
          <a:xfrm>
            <a:off x="385200" y="381600"/>
            <a:ext cx="11422800" cy="6094800"/>
          </a:xfrm>
          <a:solidFill>
            <a:srgbClr val="00335C"/>
          </a:solidFill>
        </p:spPr>
        <p:txBody>
          <a:bodyPr/>
          <a:lstStyle/>
          <a:p>
            <a:r>
              <a:rPr lang="da-DK" smtClean="0"/>
              <a:t>Klik på ikonet for at tilføje et billede</a:t>
            </a:r>
            <a:endParaRPr lang="da-DK"/>
          </a:p>
        </p:txBody>
      </p:sp>
      <p:sp>
        <p:nvSpPr>
          <p:cNvPr id="3" name="Pladsholder til sidefod 2"/>
          <p:cNvSpPr>
            <a:spLocks noGrp="1"/>
          </p:cNvSpPr>
          <p:nvPr>
            <p:ph type="ftr" sz="quarter" idx="10"/>
          </p:nvPr>
        </p:nvSpPr>
        <p:spPr/>
        <p:txBody>
          <a:bodyPr/>
          <a:lstStyle/>
          <a:p>
            <a:r>
              <a:rPr lang="da-DK" smtClean="0"/>
              <a:t>FREDERICIA KOMMUNE  |  AFDELING  | TITEL PÅ POWERPOINT</a:t>
            </a:r>
            <a:endParaRPr lang="da-DK"/>
          </a:p>
        </p:txBody>
      </p:sp>
      <p:sp>
        <p:nvSpPr>
          <p:cNvPr id="4" name="Pladsholder til slidenummer 3"/>
          <p:cNvSpPr>
            <a:spLocks noGrp="1"/>
          </p:cNvSpPr>
          <p:nvPr>
            <p:ph type="sldNum" sz="quarter" idx="11"/>
          </p:nvPr>
        </p:nvSpPr>
        <p:spPr/>
        <p:txBody>
          <a:bodyPr/>
          <a:lstStyle/>
          <a:p>
            <a:fld id="{D8118912-0A08-9845-B039-6C937E7A7200}" type="slidenum">
              <a:rPr lang="da-DK" smtClean="0"/>
              <a:t>‹nr.›</a:t>
            </a:fld>
            <a:endParaRPr lang="da-DK"/>
          </a:p>
        </p:txBody>
      </p:sp>
      <p:sp>
        <p:nvSpPr>
          <p:cNvPr id="5" name="Pladsholder til dato 4"/>
          <p:cNvSpPr>
            <a:spLocks noGrp="1"/>
          </p:cNvSpPr>
          <p:nvPr>
            <p:ph type="dt" sz="half" idx="12"/>
          </p:nvPr>
        </p:nvSpPr>
        <p:spPr/>
        <p:txBody>
          <a:bodyPr/>
          <a:lstStyle/>
          <a:p>
            <a:fld id="{965758F4-F858-6F40-9965-532ECF701BB3}" type="datetime1">
              <a:rPr lang="da-DK" smtClean="0"/>
              <a:t>29-05-2018</a:t>
            </a:fld>
            <a:endParaRPr lang="da-DK"/>
          </a:p>
        </p:txBody>
      </p:sp>
      <p:sp>
        <p:nvSpPr>
          <p:cNvPr id="7" name="Pladsholder til billede 8"/>
          <p:cNvSpPr>
            <a:spLocks noGrp="1"/>
          </p:cNvSpPr>
          <p:nvPr>
            <p:ph type="pic" sz="quarter" idx="14"/>
          </p:nvPr>
        </p:nvSpPr>
        <p:spPr>
          <a:xfrm>
            <a:off x="3780000" y="2338241"/>
            <a:ext cx="4831200" cy="1655999"/>
          </a:xfrm>
          <a:blipFill>
            <a:blip r:embed="rId2"/>
            <a:stretch>
              <a:fillRect/>
            </a:stretch>
          </a:blipFill>
        </p:spPr>
        <p:txBody>
          <a:bodyPr/>
          <a:lstStyle/>
          <a:p>
            <a:r>
              <a:rPr lang="da-DK" smtClean="0"/>
              <a:t>Klik på ikonet for at tilføje et billede</a:t>
            </a:r>
            <a:endParaRPr lang="da-DK"/>
          </a:p>
        </p:txBody>
      </p:sp>
      <p:sp>
        <p:nvSpPr>
          <p:cNvPr id="12" name="Pladsholder til tekst 11"/>
          <p:cNvSpPr>
            <a:spLocks noGrp="1"/>
          </p:cNvSpPr>
          <p:nvPr>
            <p:ph type="body" sz="quarter" idx="15" hasCustomPrompt="1"/>
          </p:nvPr>
        </p:nvSpPr>
        <p:spPr>
          <a:xfrm>
            <a:off x="3780000" y="3994916"/>
            <a:ext cx="4830762" cy="579149"/>
          </a:xfrm>
        </p:spPr>
        <p:txBody>
          <a:bodyPr lIns="0" tIns="0" rIns="0" bIns="0">
            <a:noAutofit/>
          </a:bodyPr>
          <a:lstStyle>
            <a:lvl1pPr marL="0" indent="0">
              <a:lnSpc>
                <a:spcPts val="2200"/>
              </a:lnSpc>
              <a:buFontTx/>
              <a:buNone/>
              <a:defRPr sz="1600" baseline="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a-DK" smtClean="0"/>
              <a:t>UCF / Uddannelse- og</a:t>
            </a:r>
            <a:br>
              <a:rPr lang="da-DK" smtClean="0"/>
            </a:br>
            <a:r>
              <a:rPr lang="da-DK" smtClean="0"/>
              <a:t>Organisationsudvikling</a:t>
            </a:r>
          </a:p>
        </p:txBody>
      </p:sp>
      <p:sp>
        <p:nvSpPr>
          <p:cNvPr id="11" name="Pladsholder til billede 11"/>
          <p:cNvSpPr>
            <a:spLocks noGrp="1"/>
          </p:cNvSpPr>
          <p:nvPr>
            <p:ph type="pic" sz="quarter" idx="26"/>
          </p:nvPr>
        </p:nvSpPr>
        <p:spPr>
          <a:xfrm>
            <a:off x="3780000" y="4868068"/>
            <a:ext cx="1260000" cy="72000"/>
          </a:xfrm>
          <a:solidFill>
            <a:schemeClr val="bg1"/>
          </a:solidFill>
        </p:spPr>
        <p:txBody>
          <a:bodyPr/>
          <a:lstStyle/>
          <a:p>
            <a:r>
              <a:rPr lang="da-DK" smtClean="0"/>
              <a:t>Klik på ikonet for at tilføje et billede</a:t>
            </a:r>
            <a:endParaRPr lang="da-DK"/>
          </a:p>
        </p:txBody>
      </p:sp>
    </p:spTree>
    <p:extLst>
      <p:ext uri="{BB962C8B-B14F-4D97-AF65-F5344CB8AC3E}">
        <p14:creationId xmlns:p14="http://schemas.microsoft.com/office/powerpoint/2010/main" val="54684300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tor med baggrund">
    <p:spTree>
      <p:nvGrpSpPr>
        <p:cNvPr id="1" name=""/>
        <p:cNvGrpSpPr/>
        <p:nvPr/>
      </p:nvGrpSpPr>
      <p:grpSpPr>
        <a:xfrm>
          <a:off x="0" y="0"/>
          <a:ext cx="0" cy="0"/>
          <a:chOff x="0" y="0"/>
          <a:chExt cx="0" cy="0"/>
        </a:xfrm>
      </p:grpSpPr>
      <p:sp>
        <p:nvSpPr>
          <p:cNvPr id="10" name="Pladsholder til billede 5"/>
          <p:cNvSpPr>
            <a:spLocks noGrp="1"/>
          </p:cNvSpPr>
          <p:nvPr>
            <p:ph type="pic" sz="quarter" idx="15"/>
          </p:nvPr>
        </p:nvSpPr>
        <p:spPr>
          <a:xfrm>
            <a:off x="385200" y="381600"/>
            <a:ext cx="11422800" cy="6094800"/>
          </a:xfrm>
          <a:solidFill>
            <a:srgbClr val="00335C"/>
          </a:solidFill>
        </p:spPr>
        <p:txBody>
          <a:bodyPr/>
          <a:lstStyle/>
          <a:p>
            <a:r>
              <a:rPr lang="da-DK" smtClean="0"/>
              <a:t>Klik på ikonet for at tilføje et billede</a:t>
            </a:r>
            <a:endParaRPr lang="da-DK"/>
          </a:p>
        </p:txBody>
      </p:sp>
      <p:sp>
        <p:nvSpPr>
          <p:cNvPr id="2" name="Titel 1"/>
          <p:cNvSpPr>
            <a:spLocks noGrp="1"/>
          </p:cNvSpPr>
          <p:nvPr>
            <p:ph type="ctrTitle" hasCustomPrompt="1"/>
          </p:nvPr>
        </p:nvSpPr>
        <p:spPr>
          <a:xfrm>
            <a:off x="918000" y="1558800"/>
            <a:ext cx="8839800" cy="2217600"/>
          </a:xfrm>
        </p:spPr>
        <p:txBody>
          <a:bodyPr lIns="0" tIns="0" rIns="0" bIns="0" anchor="t" anchorCtr="0">
            <a:normAutofit/>
          </a:bodyPr>
          <a:lstStyle>
            <a:lvl1pPr algn="l">
              <a:defRPr sz="4800">
                <a:solidFill>
                  <a:schemeClr val="bg1"/>
                </a:solidFill>
              </a:defRPr>
            </a:lvl1pPr>
          </a:lstStyle>
          <a:p>
            <a:r>
              <a:rPr lang="da-DK" smtClean="0"/>
              <a:t>KLIK FOR AT REDIGERE TITELTYPOGRAFIEN I MASTEREN</a:t>
            </a:r>
            <a:endParaRPr lang="da-DK"/>
          </a:p>
        </p:txBody>
      </p:sp>
      <p:sp>
        <p:nvSpPr>
          <p:cNvPr id="7" name="Pladsholder til sidefod 4"/>
          <p:cNvSpPr>
            <a:spLocks noGrp="1"/>
          </p:cNvSpPr>
          <p:nvPr>
            <p:ph type="ftr" sz="quarter" idx="3"/>
          </p:nvPr>
        </p:nvSpPr>
        <p:spPr>
          <a:xfrm>
            <a:off x="838200" y="6475800"/>
            <a:ext cx="9945414" cy="245675"/>
          </a:xfrm>
          <a:prstGeom prst="rect">
            <a:avLst/>
          </a:prstGeom>
        </p:spPr>
        <p:txBody>
          <a:bodyPr vert="horz" lIns="0" tIns="0" rIns="0" bIns="0" rtlCol="0" anchor="ctr"/>
          <a:lstStyle>
            <a:lvl1pPr algn="l">
              <a:defRPr sz="800">
                <a:solidFill>
                  <a:srgbClr val="00335C"/>
                </a:solidFill>
                <a:latin typeface="Open Sans" charset="0"/>
                <a:ea typeface="Open Sans" charset="0"/>
                <a:cs typeface="Open Sans" charset="0"/>
              </a:defRPr>
            </a:lvl1pPr>
          </a:lstStyle>
          <a:p>
            <a:r>
              <a:rPr lang="da-DK" smtClean="0"/>
              <a:t>FREDERICIA KOMMUNE  |  AFDELING  | TITEL PÅ POWERPOINT</a:t>
            </a:r>
            <a:endParaRPr lang="da-DK" b="1"/>
          </a:p>
        </p:txBody>
      </p:sp>
      <p:sp>
        <p:nvSpPr>
          <p:cNvPr id="8" name="Pladsholder til slidenummer 5"/>
          <p:cNvSpPr>
            <a:spLocks noGrp="1"/>
          </p:cNvSpPr>
          <p:nvPr>
            <p:ph type="sldNum" sz="quarter" idx="4"/>
          </p:nvPr>
        </p:nvSpPr>
        <p:spPr>
          <a:xfrm>
            <a:off x="384000" y="6475800"/>
            <a:ext cx="299769" cy="245675"/>
          </a:xfrm>
          <a:prstGeom prst="rect">
            <a:avLst/>
          </a:prstGeom>
        </p:spPr>
        <p:txBody>
          <a:bodyPr vert="horz" lIns="0" tIns="0" rIns="0" bIns="0" rtlCol="0" anchor="ctr"/>
          <a:lstStyle>
            <a:lvl1pPr algn="l">
              <a:defRPr sz="800" b="1" i="0">
                <a:solidFill>
                  <a:srgbClr val="00335C"/>
                </a:solidFill>
                <a:latin typeface="Open Sans" charset="0"/>
                <a:ea typeface="Open Sans" charset="0"/>
                <a:cs typeface="Open Sans" charset="0"/>
              </a:defRPr>
            </a:lvl1pPr>
          </a:lstStyle>
          <a:p>
            <a:fld id="{D8118912-0A08-9845-B039-6C937E7A7200}" type="slidenum">
              <a:rPr lang="da-DK" smtClean="0"/>
              <a:t>‹nr.›</a:t>
            </a:fld>
            <a:endParaRPr lang="da-DK"/>
          </a:p>
        </p:txBody>
      </p:sp>
      <p:sp>
        <p:nvSpPr>
          <p:cNvPr id="9" name="Pladsholder til dato 3"/>
          <p:cNvSpPr>
            <a:spLocks noGrp="1"/>
          </p:cNvSpPr>
          <p:nvPr>
            <p:ph type="dt" sz="half" idx="2"/>
          </p:nvPr>
        </p:nvSpPr>
        <p:spPr>
          <a:xfrm>
            <a:off x="11217370" y="6475799"/>
            <a:ext cx="590630" cy="245675"/>
          </a:xfrm>
          <a:prstGeom prst="rect">
            <a:avLst/>
          </a:prstGeom>
        </p:spPr>
        <p:txBody>
          <a:bodyPr vert="horz" lIns="0" tIns="0" rIns="0" bIns="0" rtlCol="0" anchor="ctr"/>
          <a:lstStyle>
            <a:lvl1pPr algn="r">
              <a:defRPr sz="800" b="0" i="0">
                <a:solidFill>
                  <a:srgbClr val="00335C"/>
                </a:solidFill>
                <a:latin typeface="Open Sans" charset="0"/>
                <a:ea typeface="Open Sans" charset="0"/>
                <a:cs typeface="Open Sans" charset="0"/>
              </a:defRPr>
            </a:lvl1pPr>
          </a:lstStyle>
          <a:p>
            <a:fld id="{5C682257-FED3-3D42-8BC9-9FD120A140DA}" type="datetime1">
              <a:rPr lang="da-DK" smtClean="0"/>
              <a:t>29-05-2018</a:t>
            </a:fld>
            <a:endParaRPr lang="da-DK"/>
          </a:p>
        </p:txBody>
      </p:sp>
      <p:sp>
        <p:nvSpPr>
          <p:cNvPr id="14" name="Pladsholder til SmartArt 13"/>
          <p:cNvSpPr>
            <a:spLocks noGrp="1"/>
          </p:cNvSpPr>
          <p:nvPr>
            <p:ph type="dgm" sz="quarter" idx="16"/>
          </p:nvPr>
        </p:nvSpPr>
        <p:spPr>
          <a:xfrm>
            <a:off x="918000" y="3862937"/>
            <a:ext cx="1260000" cy="72000"/>
          </a:xfrm>
          <a:solidFill>
            <a:schemeClr val="bg1"/>
          </a:solidFill>
        </p:spPr>
        <p:txBody>
          <a:bodyPr/>
          <a:lstStyle/>
          <a:p>
            <a:r>
              <a:rPr lang="da-DK" smtClean="0"/>
              <a:t>Klik på ikonet for at tilføje SmartArt-grafik</a:t>
            </a:r>
            <a:endParaRPr lang="da-DK"/>
          </a:p>
        </p:txBody>
      </p:sp>
      <p:sp>
        <p:nvSpPr>
          <p:cNvPr id="16" name="Pladsholder til billede 15"/>
          <p:cNvSpPr>
            <a:spLocks noGrp="1"/>
          </p:cNvSpPr>
          <p:nvPr>
            <p:ph type="pic" sz="quarter" idx="17"/>
          </p:nvPr>
        </p:nvSpPr>
        <p:spPr>
          <a:xfrm>
            <a:off x="9972000" y="5745600"/>
            <a:ext cx="1641599" cy="561600"/>
          </a:xfrm>
          <a:blipFill>
            <a:blip r:embed="rId2"/>
            <a:stretch>
              <a:fillRect/>
            </a:stretch>
          </a:blipFill>
        </p:spPr>
        <p:txBody>
          <a:bodyPr lIns="0"/>
          <a:lstStyle/>
          <a:p>
            <a:r>
              <a:rPr lang="da-DK" smtClean="0"/>
              <a:t>Klik på ikonet for at tilføje et billede</a:t>
            </a:r>
            <a:endParaRPr lang="da-DK"/>
          </a:p>
        </p:txBody>
      </p:sp>
    </p:spTree>
    <p:extLst>
      <p:ext uri="{BB962C8B-B14F-4D97-AF65-F5344CB8AC3E}">
        <p14:creationId xmlns:p14="http://schemas.microsoft.com/office/powerpoint/2010/main" val="1895440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lille på billede positiv">
    <p:spTree>
      <p:nvGrpSpPr>
        <p:cNvPr id="1" name=""/>
        <p:cNvGrpSpPr/>
        <p:nvPr/>
      </p:nvGrpSpPr>
      <p:grpSpPr>
        <a:xfrm>
          <a:off x="0" y="0"/>
          <a:ext cx="0" cy="0"/>
          <a:chOff x="0" y="0"/>
          <a:chExt cx="0" cy="0"/>
        </a:xfrm>
      </p:grpSpPr>
      <p:sp>
        <p:nvSpPr>
          <p:cNvPr id="9" name="Pladsholder til billede 5"/>
          <p:cNvSpPr>
            <a:spLocks noGrp="1"/>
          </p:cNvSpPr>
          <p:nvPr>
            <p:ph type="pic" sz="quarter" idx="15"/>
          </p:nvPr>
        </p:nvSpPr>
        <p:spPr>
          <a:xfrm>
            <a:off x="385200" y="381600"/>
            <a:ext cx="11422800" cy="6094800"/>
          </a:xfrm>
          <a:blipFill>
            <a:blip r:embed="rId2"/>
            <a:stretch>
              <a:fillRect/>
            </a:stretch>
          </a:blipFill>
        </p:spPr>
        <p:txBody>
          <a:bodyPr/>
          <a:lstStyle/>
          <a:p>
            <a:r>
              <a:rPr lang="da-DK" smtClean="0"/>
              <a:t>Klik på ikonet for at tilføje et billede</a:t>
            </a:r>
            <a:endParaRPr lang="da-DK"/>
          </a:p>
        </p:txBody>
      </p:sp>
      <p:sp>
        <p:nvSpPr>
          <p:cNvPr id="3" name="Pladsholder til sidefod 2"/>
          <p:cNvSpPr>
            <a:spLocks noGrp="1"/>
          </p:cNvSpPr>
          <p:nvPr>
            <p:ph type="ftr" sz="quarter" idx="10"/>
          </p:nvPr>
        </p:nvSpPr>
        <p:spPr/>
        <p:txBody>
          <a:bodyPr/>
          <a:lstStyle/>
          <a:p>
            <a:r>
              <a:rPr lang="da-DK" smtClean="0"/>
              <a:t>FREDERICIA KOMMUNE  |  AFDELING  | TITEL PÅ POWERPOINT</a:t>
            </a:r>
            <a:endParaRPr lang="da-DK"/>
          </a:p>
        </p:txBody>
      </p:sp>
      <p:sp>
        <p:nvSpPr>
          <p:cNvPr id="4" name="Pladsholder til slidenummer 3"/>
          <p:cNvSpPr>
            <a:spLocks noGrp="1"/>
          </p:cNvSpPr>
          <p:nvPr>
            <p:ph type="sldNum" sz="quarter" idx="11"/>
          </p:nvPr>
        </p:nvSpPr>
        <p:spPr/>
        <p:txBody>
          <a:bodyPr/>
          <a:lstStyle/>
          <a:p>
            <a:fld id="{D8118912-0A08-9845-B039-6C937E7A7200}" type="slidenum">
              <a:rPr lang="da-DK" smtClean="0"/>
              <a:t>‹nr.›</a:t>
            </a:fld>
            <a:endParaRPr lang="da-DK"/>
          </a:p>
        </p:txBody>
      </p:sp>
      <p:sp>
        <p:nvSpPr>
          <p:cNvPr id="5" name="Pladsholder til dato 4"/>
          <p:cNvSpPr>
            <a:spLocks noGrp="1"/>
          </p:cNvSpPr>
          <p:nvPr>
            <p:ph type="dt" sz="half" idx="12"/>
          </p:nvPr>
        </p:nvSpPr>
        <p:spPr/>
        <p:txBody>
          <a:bodyPr/>
          <a:lstStyle/>
          <a:p>
            <a:fld id="{BB4B7C1E-46B0-E34A-AC90-34B25BF12AEC}" type="datetime1">
              <a:rPr lang="da-DK" smtClean="0"/>
              <a:t>29-05-2018</a:t>
            </a:fld>
            <a:endParaRPr lang="da-DK"/>
          </a:p>
        </p:txBody>
      </p:sp>
      <p:sp>
        <p:nvSpPr>
          <p:cNvPr id="7" name="Titel 1"/>
          <p:cNvSpPr>
            <a:spLocks noGrp="1"/>
          </p:cNvSpPr>
          <p:nvPr>
            <p:ph type="ctrTitle" hasCustomPrompt="1"/>
          </p:nvPr>
        </p:nvSpPr>
        <p:spPr>
          <a:xfrm>
            <a:off x="918000" y="1229653"/>
            <a:ext cx="6786083" cy="1405117"/>
          </a:xfrm>
        </p:spPr>
        <p:txBody>
          <a:bodyPr lIns="0" tIns="0" rIns="0" bIns="0" anchor="t" anchorCtr="0">
            <a:normAutofit/>
          </a:bodyPr>
          <a:lstStyle>
            <a:lvl1pPr algn="l">
              <a:defRPr sz="3200">
                <a:solidFill>
                  <a:srgbClr val="00335C"/>
                </a:solidFill>
              </a:defRPr>
            </a:lvl1pPr>
          </a:lstStyle>
          <a:p>
            <a:r>
              <a:rPr lang="da-DK" smtClean="0"/>
              <a:t>KLIK FOR AT REDIGERE TITELTYPOGRAFIEN </a:t>
            </a:r>
            <a:br>
              <a:rPr lang="da-DK" smtClean="0"/>
            </a:br>
            <a:r>
              <a:rPr lang="da-DK" smtClean="0"/>
              <a:t>I MASTEREN</a:t>
            </a:r>
            <a:endParaRPr lang="da-DK"/>
          </a:p>
        </p:txBody>
      </p:sp>
      <p:sp>
        <p:nvSpPr>
          <p:cNvPr id="12" name="Pladsholder til billede 15"/>
          <p:cNvSpPr>
            <a:spLocks noGrp="1"/>
          </p:cNvSpPr>
          <p:nvPr>
            <p:ph type="pic" sz="quarter" idx="17"/>
          </p:nvPr>
        </p:nvSpPr>
        <p:spPr>
          <a:xfrm>
            <a:off x="9972000" y="5745600"/>
            <a:ext cx="1641599" cy="561600"/>
          </a:xfrm>
          <a:blipFill>
            <a:blip r:embed="rId3"/>
            <a:stretch>
              <a:fillRect/>
            </a:stretch>
          </a:blipFill>
        </p:spPr>
        <p:txBody>
          <a:bodyPr lIns="0"/>
          <a:lstStyle/>
          <a:p>
            <a:r>
              <a:rPr lang="da-DK" smtClean="0"/>
              <a:t>Klik på ikonet for at tilføje et billede</a:t>
            </a:r>
            <a:endParaRPr lang="da-DK"/>
          </a:p>
        </p:txBody>
      </p:sp>
      <p:sp>
        <p:nvSpPr>
          <p:cNvPr id="10" name="Pladsholder til billede 11"/>
          <p:cNvSpPr>
            <a:spLocks noGrp="1"/>
          </p:cNvSpPr>
          <p:nvPr>
            <p:ph type="pic" sz="quarter" idx="26"/>
          </p:nvPr>
        </p:nvSpPr>
        <p:spPr>
          <a:xfrm>
            <a:off x="918000" y="2754000"/>
            <a:ext cx="792000" cy="72000"/>
          </a:xfrm>
          <a:solidFill>
            <a:srgbClr val="00335C"/>
          </a:solidFill>
        </p:spPr>
        <p:txBody>
          <a:bodyPr/>
          <a:lstStyle/>
          <a:p>
            <a:r>
              <a:rPr lang="da-DK" smtClean="0"/>
              <a:t>Klik på ikonet for at tilføje et billede</a:t>
            </a:r>
            <a:endParaRPr lang="da-DK"/>
          </a:p>
        </p:txBody>
      </p:sp>
    </p:spTree>
    <p:extLst>
      <p:ext uri="{BB962C8B-B14F-4D97-AF65-F5344CB8AC3E}">
        <p14:creationId xmlns:p14="http://schemas.microsoft.com/office/powerpoint/2010/main" val="169077703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lille på billede negativ">
    <p:spTree>
      <p:nvGrpSpPr>
        <p:cNvPr id="1" name=""/>
        <p:cNvGrpSpPr/>
        <p:nvPr/>
      </p:nvGrpSpPr>
      <p:grpSpPr>
        <a:xfrm>
          <a:off x="0" y="0"/>
          <a:ext cx="0" cy="0"/>
          <a:chOff x="0" y="0"/>
          <a:chExt cx="0" cy="0"/>
        </a:xfrm>
      </p:grpSpPr>
      <p:sp>
        <p:nvSpPr>
          <p:cNvPr id="10" name="Pladsholder til billede 5"/>
          <p:cNvSpPr>
            <a:spLocks noGrp="1"/>
          </p:cNvSpPr>
          <p:nvPr>
            <p:ph type="pic" sz="quarter" idx="15"/>
          </p:nvPr>
        </p:nvSpPr>
        <p:spPr>
          <a:xfrm>
            <a:off x="385200" y="381600"/>
            <a:ext cx="11422800" cy="6094800"/>
          </a:xfrm>
          <a:blipFill>
            <a:blip r:embed="rId2"/>
            <a:stretch>
              <a:fillRect/>
            </a:stretch>
          </a:blipFill>
        </p:spPr>
        <p:txBody>
          <a:bodyPr/>
          <a:lstStyle/>
          <a:p>
            <a:r>
              <a:rPr lang="da-DK" smtClean="0"/>
              <a:t>Klik på ikonet for at tilføje et billede</a:t>
            </a:r>
            <a:endParaRPr lang="da-DK"/>
          </a:p>
        </p:txBody>
      </p:sp>
      <p:sp>
        <p:nvSpPr>
          <p:cNvPr id="3" name="Pladsholder til sidefod 2"/>
          <p:cNvSpPr>
            <a:spLocks noGrp="1"/>
          </p:cNvSpPr>
          <p:nvPr>
            <p:ph type="ftr" sz="quarter" idx="10"/>
          </p:nvPr>
        </p:nvSpPr>
        <p:spPr/>
        <p:txBody>
          <a:bodyPr/>
          <a:lstStyle/>
          <a:p>
            <a:r>
              <a:rPr lang="da-DK" smtClean="0"/>
              <a:t>FREDERICIA KOMMUNE  |  AFDELING  | TITEL PÅ POWERPOINT</a:t>
            </a:r>
            <a:endParaRPr lang="da-DK"/>
          </a:p>
        </p:txBody>
      </p:sp>
      <p:sp>
        <p:nvSpPr>
          <p:cNvPr id="4" name="Pladsholder til slidenummer 3"/>
          <p:cNvSpPr>
            <a:spLocks noGrp="1"/>
          </p:cNvSpPr>
          <p:nvPr>
            <p:ph type="sldNum" sz="quarter" idx="11"/>
          </p:nvPr>
        </p:nvSpPr>
        <p:spPr/>
        <p:txBody>
          <a:bodyPr/>
          <a:lstStyle/>
          <a:p>
            <a:fld id="{D8118912-0A08-9845-B039-6C937E7A7200}" type="slidenum">
              <a:rPr lang="da-DK" smtClean="0"/>
              <a:t>‹nr.›</a:t>
            </a:fld>
            <a:endParaRPr lang="da-DK"/>
          </a:p>
        </p:txBody>
      </p:sp>
      <p:sp>
        <p:nvSpPr>
          <p:cNvPr id="5" name="Pladsholder til dato 4"/>
          <p:cNvSpPr>
            <a:spLocks noGrp="1"/>
          </p:cNvSpPr>
          <p:nvPr>
            <p:ph type="dt" sz="half" idx="12"/>
          </p:nvPr>
        </p:nvSpPr>
        <p:spPr/>
        <p:txBody>
          <a:bodyPr/>
          <a:lstStyle/>
          <a:p>
            <a:fld id="{BB4B7C1E-46B0-E34A-AC90-34B25BF12AEC}" type="datetime1">
              <a:rPr lang="da-DK" smtClean="0"/>
              <a:t>29-05-2018</a:t>
            </a:fld>
            <a:endParaRPr lang="da-DK"/>
          </a:p>
        </p:txBody>
      </p:sp>
      <p:sp>
        <p:nvSpPr>
          <p:cNvPr id="7" name="Titel 1"/>
          <p:cNvSpPr>
            <a:spLocks noGrp="1"/>
          </p:cNvSpPr>
          <p:nvPr>
            <p:ph type="ctrTitle" hasCustomPrompt="1"/>
          </p:nvPr>
        </p:nvSpPr>
        <p:spPr>
          <a:xfrm>
            <a:off x="918000" y="1229653"/>
            <a:ext cx="6786083" cy="1405117"/>
          </a:xfrm>
        </p:spPr>
        <p:txBody>
          <a:bodyPr lIns="0" tIns="0" rIns="0" bIns="0" anchor="t" anchorCtr="0">
            <a:normAutofit/>
          </a:bodyPr>
          <a:lstStyle>
            <a:lvl1pPr algn="l">
              <a:defRPr sz="3200">
                <a:solidFill>
                  <a:schemeClr val="bg1"/>
                </a:solidFill>
              </a:defRPr>
            </a:lvl1pPr>
          </a:lstStyle>
          <a:p>
            <a:r>
              <a:rPr lang="da-DK" smtClean="0"/>
              <a:t>KLIK FOR AT REDIGERE TITELTYPOGRAFIEN </a:t>
            </a:r>
            <a:br>
              <a:rPr lang="da-DK" smtClean="0"/>
            </a:br>
            <a:r>
              <a:rPr lang="da-DK" smtClean="0"/>
              <a:t>I MASTEREN</a:t>
            </a:r>
            <a:endParaRPr lang="da-DK"/>
          </a:p>
        </p:txBody>
      </p:sp>
      <p:sp>
        <p:nvSpPr>
          <p:cNvPr id="9" name="Pladsholder til billede 15"/>
          <p:cNvSpPr>
            <a:spLocks noGrp="1"/>
          </p:cNvSpPr>
          <p:nvPr>
            <p:ph type="pic" sz="quarter" idx="17"/>
          </p:nvPr>
        </p:nvSpPr>
        <p:spPr>
          <a:xfrm>
            <a:off x="9972000" y="5745600"/>
            <a:ext cx="1641599" cy="561600"/>
          </a:xfrm>
          <a:blipFill>
            <a:blip r:embed="rId3"/>
            <a:stretch>
              <a:fillRect/>
            </a:stretch>
          </a:blipFill>
        </p:spPr>
        <p:txBody>
          <a:bodyPr lIns="0"/>
          <a:lstStyle/>
          <a:p>
            <a:r>
              <a:rPr lang="da-DK" smtClean="0"/>
              <a:t>Klik på ikonet for at tilføje et billede</a:t>
            </a:r>
            <a:endParaRPr lang="da-DK"/>
          </a:p>
        </p:txBody>
      </p:sp>
      <p:sp>
        <p:nvSpPr>
          <p:cNvPr id="11" name="Pladsholder til billede 11"/>
          <p:cNvSpPr>
            <a:spLocks noGrp="1"/>
          </p:cNvSpPr>
          <p:nvPr>
            <p:ph type="pic" sz="quarter" idx="26"/>
          </p:nvPr>
        </p:nvSpPr>
        <p:spPr>
          <a:xfrm>
            <a:off x="918000" y="2754000"/>
            <a:ext cx="792000" cy="72000"/>
          </a:xfrm>
          <a:solidFill>
            <a:schemeClr val="bg1"/>
          </a:solidFill>
        </p:spPr>
        <p:txBody>
          <a:bodyPr/>
          <a:lstStyle/>
          <a:p>
            <a:r>
              <a:rPr lang="da-DK" smtClean="0"/>
              <a:t>Klik på ikonet for at tilføje et billede</a:t>
            </a:r>
            <a:endParaRPr lang="da-DK"/>
          </a:p>
        </p:txBody>
      </p:sp>
    </p:spTree>
    <p:extLst>
      <p:ext uri="{BB962C8B-B14F-4D97-AF65-F5344CB8AC3E}">
        <p14:creationId xmlns:p14="http://schemas.microsoft.com/office/powerpoint/2010/main" val="20356261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lille i boks">
    <p:spTree>
      <p:nvGrpSpPr>
        <p:cNvPr id="1" name=""/>
        <p:cNvGrpSpPr/>
        <p:nvPr/>
      </p:nvGrpSpPr>
      <p:grpSpPr>
        <a:xfrm>
          <a:off x="0" y="0"/>
          <a:ext cx="0" cy="0"/>
          <a:chOff x="0" y="0"/>
          <a:chExt cx="0" cy="0"/>
        </a:xfrm>
      </p:grpSpPr>
      <p:sp>
        <p:nvSpPr>
          <p:cNvPr id="10" name="Pladsholder til billede 5"/>
          <p:cNvSpPr>
            <a:spLocks noGrp="1"/>
          </p:cNvSpPr>
          <p:nvPr>
            <p:ph type="pic" sz="quarter" idx="15"/>
          </p:nvPr>
        </p:nvSpPr>
        <p:spPr>
          <a:xfrm>
            <a:off x="385200" y="381600"/>
            <a:ext cx="11422800" cy="6094800"/>
          </a:xfrm>
          <a:blipFill>
            <a:blip r:embed="rId2"/>
            <a:stretch>
              <a:fillRect/>
            </a:stretch>
          </a:blipFill>
        </p:spPr>
        <p:txBody>
          <a:bodyPr/>
          <a:lstStyle/>
          <a:p>
            <a:r>
              <a:rPr lang="da-DK" smtClean="0"/>
              <a:t>Klik på ikonet for at tilføje et billede</a:t>
            </a:r>
            <a:endParaRPr lang="da-DK"/>
          </a:p>
        </p:txBody>
      </p:sp>
      <p:sp>
        <p:nvSpPr>
          <p:cNvPr id="16" name="Pladsholder til billede 15"/>
          <p:cNvSpPr>
            <a:spLocks noGrp="1"/>
          </p:cNvSpPr>
          <p:nvPr>
            <p:ph type="pic" sz="quarter" idx="18"/>
          </p:nvPr>
        </p:nvSpPr>
        <p:spPr>
          <a:xfrm>
            <a:off x="385200" y="381600"/>
            <a:ext cx="6501600" cy="3049200"/>
          </a:xfrm>
          <a:solidFill>
            <a:srgbClr val="00335C"/>
          </a:solidFill>
        </p:spPr>
        <p:txBody>
          <a:bodyPr/>
          <a:lstStyle/>
          <a:p>
            <a:r>
              <a:rPr lang="da-DK" smtClean="0"/>
              <a:t>Klik på ikonet for at tilføje et billede</a:t>
            </a:r>
            <a:endParaRPr lang="da-DK"/>
          </a:p>
        </p:txBody>
      </p:sp>
      <p:sp>
        <p:nvSpPr>
          <p:cNvPr id="3" name="Pladsholder til sidefod 2"/>
          <p:cNvSpPr>
            <a:spLocks noGrp="1"/>
          </p:cNvSpPr>
          <p:nvPr>
            <p:ph type="ftr" sz="quarter" idx="10"/>
          </p:nvPr>
        </p:nvSpPr>
        <p:spPr/>
        <p:txBody>
          <a:bodyPr/>
          <a:lstStyle/>
          <a:p>
            <a:r>
              <a:rPr lang="da-DK" smtClean="0"/>
              <a:t>FREDERICIA KOMMUNE  |  AFDELING  | TITEL PÅ POWERPOINT</a:t>
            </a:r>
            <a:endParaRPr lang="da-DK"/>
          </a:p>
        </p:txBody>
      </p:sp>
      <p:sp>
        <p:nvSpPr>
          <p:cNvPr id="4" name="Pladsholder til slidenummer 3"/>
          <p:cNvSpPr>
            <a:spLocks noGrp="1"/>
          </p:cNvSpPr>
          <p:nvPr>
            <p:ph type="sldNum" sz="quarter" idx="11"/>
          </p:nvPr>
        </p:nvSpPr>
        <p:spPr/>
        <p:txBody>
          <a:bodyPr/>
          <a:lstStyle/>
          <a:p>
            <a:fld id="{D8118912-0A08-9845-B039-6C937E7A7200}" type="slidenum">
              <a:rPr lang="da-DK" smtClean="0"/>
              <a:t>‹nr.›</a:t>
            </a:fld>
            <a:endParaRPr lang="da-DK"/>
          </a:p>
        </p:txBody>
      </p:sp>
      <p:sp>
        <p:nvSpPr>
          <p:cNvPr id="5" name="Pladsholder til dato 4"/>
          <p:cNvSpPr>
            <a:spLocks noGrp="1"/>
          </p:cNvSpPr>
          <p:nvPr>
            <p:ph type="dt" sz="half" idx="12"/>
          </p:nvPr>
        </p:nvSpPr>
        <p:spPr/>
        <p:txBody>
          <a:bodyPr/>
          <a:lstStyle/>
          <a:p>
            <a:fld id="{BB4B7C1E-46B0-E34A-AC90-34B25BF12AEC}" type="datetime1">
              <a:rPr lang="da-DK" smtClean="0"/>
              <a:t>29-05-2018</a:t>
            </a:fld>
            <a:endParaRPr lang="da-DK"/>
          </a:p>
        </p:txBody>
      </p:sp>
      <p:sp>
        <p:nvSpPr>
          <p:cNvPr id="7" name="Titel 1"/>
          <p:cNvSpPr>
            <a:spLocks noGrp="1"/>
          </p:cNvSpPr>
          <p:nvPr>
            <p:ph type="ctrTitle" hasCustomPrompt="1"/>
          </p:nvPr>
        </p:nvSpPr>
        <p:spPr>
          <a:xfrm>
            <a:off x="918000" y="1229653"/>
            <a:ext cx="6786083" cy="1405117"/>
          </a:xfrm>
        </p:spPr>
        <p:txBody>
          <a:bodyPr lIns="0" tIns="0" rIns="0" bIns="0" anchor="t" anchorCtr="0">
            <a:normAutofit/>
          </a:bodyPr>
          <a:lstStyle>
            <a:lvl1pPr algn="l">
              <a:defRPr sz="3200">
                <a:solidFill>
                  <a:schemeClr val="bg1"/>
                </a:solidFill>
              </a:defRPr>
            </a:lvl1pPr>
          </a:lstStyle>
          <a:p>
            <a:r>
              <a:rPr lang="da-DK" smtClean="0"/>
              <a:t>KLIK FOR AT REDIGERE TITELTYPOGRAFIEN </a:t>
            </a:r>
            <a:br>
              <a:rPr lang="da-DK" smtClean="0"/>
            </a:br>
            <a:r>
              <a:rPr lang="da-DK" smtClean="0"/>
              <a:t>I MASTEREN</a:t>
            </a:r>
            <a:endParaRPr lang="da-DK"/>
          </a:p>
        </p:txBody>
      </p:sp>
      <p:sp>
        <p:nvSpPr>
          <p:cNvPr id="9" name="Pladsholder til billede 15"/>
          <p:cNvSpPr>
            <a:spLocks noGrp="1"/>
          </p:cNvSpPr>
          <p:nvPr>
            <p:ph type="pic" sz="quarter" idx="17"/>
          </p:nvPr>
        </p:nvSpPr>
        <p:spPr>
          <a:xfrm>
            <a:off x="9972000" y="5745600"/>
            <a:ext cx="1641599" cy="561600"/>
          </a:xfrm>
          <a:blipFill>
            <a:blip r:embed="rId3"/>
            <a:stretch>
              <a:fillRect/>
            </a:stretch>
          </a:blipFill>
        </p:spPr>
        <p:txBody>
          <a:bodyPr lIns="0"/>
          <a:lstStyle/>
          <a:p>
            <a:r>
              <a:rPr lang="da-DK" smtClean="0"/>
              <a:t>Klik på ikonet for at tilføje et billede</a:t>
            </a:r>
            <a:endParaRPr lang="da-DK"/>
          </a:p>
        </p:txBody>
      </p:sp>
      <p:sp>
        <p:nvSpPr>
          <p:cNvPr id="18" name="Pladsholder til billede 11"/>
          <p:cNvSpPr>
            <a:spLocks noGrp="1"/>
          </p:cNvSpPr>
          <p:nvPr>
            <p:ph type="pic" sz="quarter" idx="26"/>
          </p:nvPr>
        </p:nvSpPr>
        <p:spPr>
          <a:xfrm>
            <a:off x="918000" y="2754000"/>
            <a:ext cx="792000" cy="72000"/>
          </a:xfrm>
          <a:solidFill>
            <a:schemeClr val="bg1"/>
          </a:solidFill>
        </p:spPr>
        <p:txBody>
          <a:bodyPr/>
          <a:lstStyle/>
          <a:p>
            <a:r>
              <a:rPr lang="da-DK" smtClean="0"/>
              <a:t>Klik på ikonet for at tilføje et billede</a:t>
            </a:r>
            <a:endParaRPr lang="da-DK"/>
          </a:p>
        </p:txBody>
      </p:sp>
    </p:spTree>
    <p:extLst>
      <p:ext uri="{BB962C8B-B14F-4D97-AF65-F5344CB8AC3E}">
        <p14:creationId xmlns:p14="http://schemas.microsoft.com/office/powerpoint/2010/main" val="55280347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lille med tekst og billeder">
    <p:spTree>
      <p:nvGrpSpPr>
        <p:cNvPr id="1" name=""/>
        <p:cNvGrpSpPr/>
        <p:nvPr/>
      </p:nvGrpSpPr>
      <p:grpSpPr>
        <a:xfrm>
          <a:off x="0" y="0"/>
          <a:ext cx="0" cy="0"/>
          <a:chOff x="0" y="0"/>
          <a:chExt cx="0" cy="0"/>
        </a:xfrm>
      </p:grpSpPr>
      <p:sp>
        <p:nvSpPr>
          <p:cNvPr id="16" name="Pladsholder til billede 5"/>
          <p:cNvSpPr>
            <a:spLocks noGrp="1"/>
          </p:cNvSpPr>
          <p:nvPr>
            <p:ph type="pic" sz="quarter" idx="25"/>
          </p:nvPr>
        </p:nvSpPr>
        <p:spPr>
          <a:xfrm>
            <a:off x="385200" y="381600"/>
            <a:ext cx="11422800" cy="5056714"/>
          </a:xfrm>
          <a:solidFill>
            <a:srgbClr val="00335C"/>
          </a:solidFill>
        </p:spPr>
        <p:txBody>
          <a:bodyPr/>
          <a:lstStyle/>
          <a:p>
            <a:r>
              <a:rPr lang="da-DK" smtClean="0"/>
              <a:t>Klik på ikonet for at tilføje et billede</a:t>
            </a:r>
            <a:endParaRPr lang="da-DK"/>
          </a:p>
        </p:txBody>
      </p:sp>
      <p:sp>
        <p:nvSpPr>
          <p:cNvPr id="3" name="Pladsholder til sidefod 2"/>
          <p:cNvSpPr>
            <a:spLocks noGrp="1"/>
          </p:cNvSpPr>
          <p:nvPr>
            <p:ph type="ftr" sz="quarter" idx="10"/>
          </p:nvPr>
        </p:nvSpPr>
        <p:spPr/>
        <p:txBody>
          <a:bodyPr/>
          <a:lstStyle/>
          <a:p>
            <a:r>
              <a:rPr lang="da-DK" smtClean="0"/>
              <a:t>FREDERICIA KOMMUNE  |  AFDELING  | TITEL PÅ POWERPOINT</a:t>
            </a:r>
            <a:endParaRPr lang="da-DK"/>
          </a:p>
        </p:txBody>
      </p:sp>
      <p:sp>
        <p:nvSpPr>
          <p:cNvPr id="4" name="Pladsholder til slidenummer 3"/>
          <p:cNvSpPr>
            <a:spLocks noGrp="1"/>
          </p:cNvSpPr>
          <p:nvPr>
            <p:ph type="sldNum" sz="quarter" idx="11"/>
          </p:nvPr>
        </p:nvSpPr>
        <p:spPr/>
        <p:txBody>
          <a:bodyPr/>
          <a:lstStyle/>
          <a:p>
            <a:fld id="{D8118912-0A08-9845-B039-6C937E7A7200}" type="slidenum">
              <a:rPr lang="da-DK" smtClean="0"/>
              <a:t>‹nr.›</a:t>
            </a:fld>
            <a:endParaRPr lang="da-DK"/>
          </a:p>
        </p:txBody>
      </p:sp>
      <p:sp>
        <p:nvSpPr>
          <p:cNvPr id="5" name="Pladsholder til dato 4"/>
          <p:cNvSpPr>
            <a:spLocks noGrp="1"/>
          </p:cNvSpPr>
          <p:nvPr>
            <p:ph type="dt" sz="half" idx="12"/>
          </p:nvPr>
        </p:nvSpPr>
        <p:spPr/>
        <p:txBody>
          <a:bodyPr/>
          <a:lstStyle/>
          <a:p>
            <a:fld id="{BB4B7C1E-46B0-E34A-AC90-34B25BF12AEC}" type="datetime1">
              <a:rPr lang="da-DK" smtClean="0"/>
              <a:t>29-05-2018</a:t>
            </a:fld>
            <a:endParaRPr lang="da-DK"/>
          </a:p>
        </p:txBody>
      </p:sp>
      <p:sp>
        <p:nvSpPr>
          <p:cNvPr id="7" name="Titel 1"/>
          <p:cNvSpPr>
            <a:spLocks noGrp="1"/>
          </p:cNvSpPr>
          <p:nvPr>
            <p:ph type="ctrTitle" hasCustomPrompt="1"/>
          </p:nvPr>
        </p:nvSpPr>
        <p:spPr>
          <a:xfrm>
            <a:off x="918000" y="1229653"/>
            <a:ext cx="6786083" cy="1405117"/>
          </a:xfrm>
        </p:spPr>
        <p:txBody>
          <a:bodyPr lIns="0" tIns="0" rIns="0" bIns="0" anchor="t" anchorCtr="0">
            <a:normAutofit/>
          </a:bodyPr>
          <a:lstStyle>
            <a:lvl1pPr algn="l">
              <a:defRPr sz="3200">
                <a:solidFill>
                  <a:schemeClr val="bg1"/>
                </a:solidFill>
              </a:defRPr>
            </a:lvl1pPr>
          </a:lstStyle>
          <a:p>
            <a:r>
              <a:rPr lang="da-DK" smtClean="0"/>
              <a:t>KLIK FOR AT REDIGERE TITELTYPOGRAFIEN </a:t>
            </a:r>
            <a:br>
              <a:rPr lang="da-DK" smtClean="0"/>
            </a:br>
            <a:r>
              <a:rPr lang="da-DK" smtClean="0"/>
              <a:t>I MASTEREN</a:t>
            </a:r>
            <a:endParaRPr lang="da-DK"/>
          </a:p>
        </p:txBody>
      </p:sp>
      <p:sp>
        <p:nvSpPr>
          <p:cNvPr id="18" name="Pladsholder til billede 15"/>
          <p:cNvSpPr>
            <a:spLocks noGrp="1"/>
          </p:cNvSpPr>
          <p:nvPr>
            <p:ph type="pic" sz="quarter" idx="17"/>
          </p:nvPr>
        </p:nvSpPr>
        <p:spPr>
          <a:xfrm>
            <a:off x="9972000" y="5745600"/>
            <a:ext cx="1641599" cy="561600"/>
          </a:xfrm>
          <a:blipFill>
            <a:blip r:embed="rId2"/>
            <a:stretch>
              <a:fillRect/>
            </a:stretch>
          </a:blipFill>
        </p:spPr>
        <p:txBody>
          <a:bodyPr lIns="0"/>
          <a:lstStyle/>
          <a:p>
            <a:r>
              <a:rPr lang="da-DK" smtClean="0"/>
              <a:t>Klik på ikonet for at tilføje et billede</a:t>
            </a:r>
            <a:endParaRPr lang="da-DK"/>
          </a:p>
        </p:txBody>
      </p:sp>
      <p:sp>
        <p:nvSpPr>
          <p:cNvPr id="20" name="Pladsholder til tekst 19"/>
          <p:cNvSpPr>
            <a:spLocks noGrp="1"/>
          </p:cNvSpPr>
          <p:nvPr>
            <p:ph type="body" sz="quarter" idx="24" hasCustomPrompt="1"/>
          </p:nvPr>
        </p:nvSpPr>
        <p:spPr>
          <a:xfrm>
            <a:off x="917575" y="3111500"/>
            <a:ext cx="5494338" cy="2038350"/>
          </a:xfrm>
        </p:spPr>
        <p:txBody>
          <a:bodyPr lIns="0" tIns="0" rIns="0" bIns="0" anchor="t" anchorCtr="0">
            <a:normAutofit/>
          </a:bodyPr>
          <a:lstStyle>
            <a:lvl1pPr marL="228600" marR="0" indent="-228600" algn="l" defTabSz="914400" rtl="0" eaLnBrk="1" fontAlgn="auto" latinLnBrk="0" hangingPunct="1">
              <a:lnSpc>
                <a:spcPct val="90000"/>
              </a:lnSpc>
              <a:spcBef>
                <a:spcPts val="1000"/>
              </a:spcBef>
              <a:spcAft>
                <a:spcPct val="0"/>
              </a:spcAft>
              <a:buClrTx/>
              <a:buSzTx/>
              <a:buFont typeface="Arial"/>
              <a:buChar char="•"/>
              <a:defRPr sz="1600" b="0" i="0" baseline="0">
                <a:solidFill>
                  <a:schemeClr val="bg1"/>
                </a:solidFill>
                <a:latin typeface="Open Sans" charset="0"/>
                <a:ea typeface="Open Sans" charset="0"/>
                <a:cs typeface="Open Sans" charset="0"/>
              </a:defRPr>
            </a:lvl1pPr>
            <a:lvl2pPr>
              <a:defRPr sz="1600" b="0" i="0">
                <a:solidFill>
                  <a:schemeClr val="bg1"/>
                </a:solidFill>
                <a:latin typeface="Open Sans" charset="0"/>
                <a:ea typeface="Open Sans" charset="0"/>
                <a:cs typeface="Open Sans" charset="0"/>
              </a:defRPr>
            </a:lvl2pPr>
            <a:lvl3pPr>
              <a:defRPr sz="1600" b="0" i="0">
                <a:solidFill>
                  <a:schemeClr val="bg1"/>
                </a:solidFill>
                <a:latin typeface="Open Sans" charset="0"/>
                <a:ea typeface="Open Sans" charset="0"/>
                <a:cs typeface="Open Sans" charset="0"/>
              </a:defRPr>
            </a:lvl3pPr>
            <a:lvl4pPr>
              <a:defRPr sz="1600" b="0" i="0">
                <a:solidFill>
                  <a:schemeClr val="bg1"/>
                </a:solidFill>
                <a:latin typeface="Open Sans" charset="0"/>
                <a:ea typeface="Open Sans" charset="0"/>
                <a:cs typeface="Open Sans" charset="0"/>
              </a:defRPr>
            </a:lvl4pPr>
            <a:lvl5pPr>
              <a:defRPr sz="1600" b="0" i="0">
                <a:solidFill>
                  <a:schemeClr val="bg1"/>
                </a:solidFill>
                <a:latin typeface="Open Sans" charset="0"/>
                <a:ea typeface="Open Sans" charset="0"/>
                <a:cs typeface="Open Sans" charset="0"/>
              </a:defRPr>
            </a:lvl5pPr>
          </a:lstStyle>
          <a:p>
            <a:pPr lvl="0"/>
            <a:r>
              <a:rPr lang="da-DK" smtClean="0"/>
              <a:t>TEKST TEKST TEKST TEKST TEKST TEKST</a:t>
            </a:r>
          </a:p>
          <a:p>
            <a:pPr marL="228600" marR="0" lvl="0" indent="-228600" algn="l" defTabSz="914400" rtl="0" eaLnBrk="1" fontAlgn="auto" latinLnBrk="0" hangingPunct="1">
              <a:lnSpc>
                <a:spcPct val="90000"/>
              </a:lnSpc>
              <a:spcBef>
                <a:spcPts val="1000"/>
              </a:spcBef>
              <a:spcAft>
                <a:spcPct val="0"/>
              </a:spcAft>
              <a:buClrTx/>
              <a:buSzTx/>
              <a:buFont typeface="Arial"/>
              <a:buChar char="•"/>
              <a:defRPr/>
            </a:pPr>
            <a:r>
              <a:rPr lang="da-DK" smtClean="0"/>
              <a:t>TEKST TEKST TEKST TEKST TEKST TEKST</a:t>
            </a:r>
          </a:p>
          <a:p>
            <a:pPr marL="228600" marR="0" lvl="0" indent="-228600" algn="l" defTabSz="914400" rtl="0" eaLnBrk="1" fontAlgn="auto" latinLnBrk="0" hangingPunct="1">
              <a:lnSpc>
                <a:spcPct val="90000"/>
              </a:lnSpc>
              <a:spcBef>
                <a:spcPts val="1000"/>
              </a:spcBef>
              <a:spcAft>
                <a:spcPct val="0"/>
              </a:spcAft>
              <a:buClrTx/>
              <a:buSzTx/>
              <a:buFont typeface="Arial"/>
              <a:buChar char="•"/>
              <a:defRPr/>
            </a:pPr>
            <a:r>
              <a:rPr lang="da-DK" smtClean="0"/>
              <a:t>TEKST TEKST TEKST TEKST TEKST TEKST</a:t>
            </a:r>
          </a:p>
          <a:p>
            <a:pPr marL="228600" marR="0" lvl="0" indent="-228600" algn="l" defTabSz="914400" rtl="0" eaLnBrk="1" fontAlgn="auto" latinLnBrk="0" hangingPunct="1">
              <a:lnSpc>
                <a:spcPct val="90000"/>
              </a:lnSpc>
              <a:spcBef>
                <a:spcPts val="1000"/>
              </a:spcBef>
              <a:spcAft>
                <a:spcPct val="0"/>
              </a:spcAft>
              <a:buClrTx/>
              <a:buSzTx/>
              <a:buFont typeface="Arial"/>
              <a:buChar char="•"/>
              <a:defRPr/>
            </a:pPr>
            <a:r>
              <a:rPr lang="da-DK" smtClean="0"/>
              <a:t>TEKST TEKST TEKST TEKST TEKST TEKST</a:t>
            </a:r>
          </a:p>
          <a:p>
            <a:pPr marL="228600" marR="0" lvl="0" indent="-228600" algn="l" defTabSz="914400" rtl="0" eaLnBrk="1" fontAlgn="auto" latinLnBrk="0" hangingPunct="1">
              <a:lnSpc>
                <a:spcPct val="90000"/>
              </a:lnSpc>
              <a:spcBef>
                <a:spcPts val="1000"/>
              </a:spcBef>
              <a:spcAft>
                <a:spcPct val="0"/>
              </a:spcAft>
              <a:buClrTx/>
              <a:buSzTx/>
              <a:buFont typeface="Arial"/>
              <a:buChar char="•"/>
              <a:defRPr/>
            </a:pPr>
            <a:r>
              <a:rPr lang="da-DK" smtClean="0"/>
              <a:t>TEKST TEKST TEKST TEKST TEKST TEKST</a:t>
            </a:r>
          </a:p>
          <a:p>
            <a:pPr marL="228600" marR="0" lvl="0" indent="-228600" algn="l" defTabSz="914400" rtl="0" eaLnBrk="1" fontAlgn="auto" latinLnBrk="0" hangingPunct="1">
              <a:lnSpc>
                <a:spcPct val="90000"/>
              </a:lnSpc>
              <a:spcBef>
                <a:spcPts val="1000"/>
              </a:spcBef>
              <a:spcAft>
                <a:spcPct val="0"/>
              </a:spcAft>
              <a:buClrTx/>
              <a:buSzTx/>
              <a:buFont typeface="Arial"/>
              <a:buChar char="•"/>
              <a:defRPr/>
            </a:pPr>
            <a:r>
              <a:rPr lang="da-DK" smtClean="0"/>
              <a:t>TEKST TEKST TEKST TEKST TEKST TEKST</a:t>
            </a:r>
          </a:p>
          <a:p>
            <a:pPr marL="228600" marR="0" lvl="0" indent="-228600" algn="l" defTabSz="914400" rtl="0" eaLnBrk="1" fontAlgn="auto" latinLnBrk="0" hangingPunct="1">
              <a:lnSpc>
                <a:spcPct val="90000"/>
              </a:lnSpc>
              <a:spcBef>
                <a:spcPts val="1000"/>
              </a:spcBef>
              <a:spcAft>
                <a:spcPct val="0"/>
              </a:spcAft>
              <a:buClrTx/>
              <a:buSzTx/>
              <a:buFont typeface="Arial"/>
              <a:buChar char="•"/>
              <a:defRPr/>
            </a:pPr>
            <a:endParaRPr lang="da-DK" smtClean="0"/>
          </a:p>
          <a:p>
            <a:pPr lvl="0"/>
            <a:endParaRPr lang="da-DK"/>
          </a:p>
        </p:txBody>
      </p:sp>
      <p:sp>
        <p:nvSpPr>
          <p:cNvPr id="12" name="Pladsholder til billede 11"/>
          <p:cNvSpPr>
            <a:spLocks noGrp="1"/>
          </p:cNvSpPr>
          <p:nvPr>
            <p:ph type="pic" sz="quarter" idx="26"/>
          </p:nvPr>
        </p:nvSpPr>
        <p:spPr>
          <a:xfrm>
            <a:off x="918000" y="2754000"/>
            <a:ext cx="792000" cy="72000"/>
          </a:xfrm>
          <a:solidFill>
            <a:schemeClr val="bg1"/>
          </a:solidFill>
        </p:spPr>
        <p:txBody>
          <a:bodyPr/>
          <a:lstStyle/>
          <a:p>
            <a:r>
              <a:rPr lang="da-DK" smtClean="0"/>
              <a:t>Klik på ikonet for at tilføje et billede</a:t>
            </a:r>
            <a:endParaRPr lang="da-DK"/>
          </a:p>
        </p:txBody>
      </p:sp>
      <p:sp>
        <p:nvSpPr>
          <p:cNvPr id="19" name="Pladsholder til billede 18"/>
          <p:cNvSpPr>
            <a:spLocks noGrp="1"/>
          </p:cNvSpPr>
          <p:nvPr>
            <p:ph type="pic" sz="quarter" idx="27"/>
          </p:nvPr>
        </p:nvSpPr>
        <p:spPr>
          <a:xfrm>
            <a:off x="6883200" y="381600"/>
            <a:ext cx="2462400" cy="2530800"/>
          </a:xfrm>
          <a:blipFill>
            <a:blip r:embed="rId3"/>
            <a:stretch>
              <a:fillRect/>
            </a:stretch>
          </a:blipFill>
        </p:spPr>
        <p:txBody>
          <a:bodyPr/>
          <a:lstStyle/>
          <a:p>
            <a:r>
              <a:rPr lang="da-DK" smtClean="0"/>
              <a:t>Klik på ikonet for at tilføje et billede</a:t>
            </a:r>
            <a:endParaRPr lang="da-DK"/>
          </a:p>
        </p:txBody>
      </p:sp>
      <p:sp>
        <p:nvSpPr>
          <p:cNvPr id="21" name="Pladsholder til billede 18"/>
          <p:cNvSpPr>
            <a:spLocks noGrp="1"/>
          </p:cNvSpPr>
          <p:nvPr>
            <p:ph type="pic" sz="quarter" idx="28"/>
          </p:nvPr>
        </p:nvSpPr>
        <p:spPr>
          <a:xfrm>
            <a:off x="9345600" y="381599"/>
            <a:ext cx="2462400" cy="2530801"/>
          </a:xfrm>
          <a:blipFill>
            <a:blip r:embed="rId4"/>
            <a:stretch>
              <a:fillRect/>
            </a:stretch>
          </a:blipFill>
        </p:spPr>
        <p:txBody>
          <a:bodyPr/>
          <a:lstStyle/>
          <a:p>
            <a:r>
              <a:rPr lang="da-DK" smtClean="0"/>
              <a:t>Klik på ikonet for at tilføje et billede</a:t>
            </a:r>
            <a:endParaRPr lang="da-DK"/>
          </a:p>
        </p:txBody>
      </p:sp>
      <p:sp>
        <p:nvSpPr>
          <p:cNvPr id="26" name="Pladsholder til billede 18"/>
          <p:cNvSpPr>
            <a:spLocks noGrp="1"/>
          </p:cNvSpPr>
          <p:nvPr>
            <p:ph type="pic" sz="quarter" idx="29"/>
          </p:nvPr>
        </p:nvSpPr>
        <p:spPr>
          <a:xfrm>
            <a:off x="6883200" y="2907514"/>
            <a:ext cx="2462400" cy="2530800"/>
          </a:xfrm>
          <a:blipFill>
            <a:blip r:embed="rId5"/>
            <a:stretch>
              <a:fillRect/>
            </a:stretch>
          </a:blipFill>
        </p:spPr>
        <p:txBody>
          <a:bodyPr/>
          <a:lstStyle/>
          <a:p>
            <a:r>
              <a:rPr lang="da-DK" smtClean="0"/>
              <a:t>Klik på ikonet for at tilføje et billede</a:t>
            </a:r>
            <a:endParaRPr lang="da-DK"/>
          </a:p>
        </p:txBody>
      </p:sp>
      <p:sp>
        <p:nvSpPr>
          <p:cNvPr id="27" name="Pladsholder til billede 18"/>
          <p:cNvSpPr>
            <a:spLocks noGrp="1"/>
          </p:cNvSpPr>
          <p:nvPr>
            <p:ph type="pic" sz="quarter" idx="30"/>
          </p:nvPr>
        </p:nvSpPr>
        <p:spPr>
          <a:xfrm>
            <a:off x="9345600" y="2907513"/>
            <a:ext cx="2462400" cy="2530801"/>
          </a:xfrm>
          <a:blipFill>
            <a:blip r:embed="rId6"/>
            <a:stretch>
              <a:fillRect/>
            </a:stretch>
          </a:blipFill>
        </p:spPr>
        <p:txBody>
          <a:bodyPr/>
          <a:lstStyle/>
          <a:p>
            <a:r>
              <a:rPr lang="da-DK" smtClean="0"/>
              <a:t>Klik på ikonet for at tilføje et billede</a:t>
            </a:r>
            <a:endParaRPr lang="da-DK"/>
          </a:p>
        </p:txBody>
      </p:sp>
    </p:spTree>
    <p:extLst>
      <p:ext uri="{BB962C8B-B14F-4D97-AF65-F5344CB8AC3E}">
        <p14:creationId xmlns:p14="http://schemas.microsoft.com/office/powerpoint/2010/main" val="9543523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10" name="Pladsholder til billede 5"/>
          <p:cNvSpPr>
            <a:spLocks noGrp="1"/>
          </p:cNvSpPr>
          <p:nvPr>
            <p:ph type="pic" sz="quarter" idx="15"/>
          </p:nvPr>
        </p:nvSpPr>
        <p:spPr>
          <a:xfrm>
            <a:off x="385200" y="381600"/>
            <a:ext cx="11422800" cy="6094800"/>
          </a:xfrm>
          <a:solidFill>
            <a:srgbClr val="ABC0D0">
              <a:alpha val="30000"/>
            </a:srgbClr>
          </a:solidFill>
        </p:spPr>
        <p:txBody>
          <a:bodyPr/>
          <a:lstStyle/>
          <a:p>
            <a:r>
              <a:rPr lang="da-DK" smtClean="0"/>
              <a:t>Klik på ikonet for at tilføje et billede</a:t>
            </a:r>
            <a:endParaRPr lang="da-DK"/>
          </a:p>
        </p:txBody>
      </p:sp>
      <p:sp>
        <p:nvSpPr>
          <p:cNvPr id="3" name="Pladsholder til sidefod 2"/>
          <p:cNvSpPr>
            <a:spLocks noGrp="1"/>
          </p:cNvSpPr>
          <p:nvPr>
            <p:ph type="ftr" sz="quarter" idx="10"/>
          </p:nvPr>
        </p:nvSpPr>
        <p:spPr/>
        <p:txBody>
          <a:bodyPr/>
          <a:lstStyle/>
          <a:p>
            <a:r>
              <a:rPr lang="da-DK" smtClean="0"/>
              <a:t>FREDERICIA KOMMUNE  |  AFDELING  | TITEL PÅ POWERPOINT</a:t>
            </a:r>
            <a:endParaRPr lang="da-DK"/>
          </a:p>
        </p:txBody>
      </p:sp>
      <p:sp>
        <p:nvSpPr>
          <p:cNvPr id="4" name="Pladsholder til slidenummer 3"/>
          <p:cNvSpPr>
            <a:spLocks noGrp="1"/>
          </p:cNvSpPr>
          <p:nvPr>
            <p:ph type="sldNum" sz="quarter" idx="11"/>
          </p:nvPr>
        </p:nvSpPr>
        <p:spPr/>
        <p:txBody>
          <a:bodyPr/>
          <a:lstStyle/>
          <a:p>
            <a:fld id="{D8118912-0A08-9845-B039-6C937E7A7200}" type="slidenum">
              <a:rPr lang="da-DK" smtClean="0"/>
              <a:t>‹nr.›</a:t>
            </a:fld>
            <a:endParaRPr lang="da-DK"/>
          </a:p>
        </p:txBody>
      </p:sp>
      <p:sp>
        <p:nvSpPr>
          <p:cNvPr id="5" name="Pladsholder til dato 4"/>
          <p:cNvSpPr>
            <a:spLocks noGrp="1"/>
          </p:cNvSpPr>
          <p:nvPr>
            <p:ph type="dt" sz="half" idx="12"/>
          </p:nvPr>
        </p:nvSpPr>
        <p:spPr/>
        <p:txBody>
          <a:bodyPr/>
          <a:lstStyle/>
          <a:p>
            <a:fld id="{BB4B7C1E-46B0-E34A-AC90-34B25BF12AEC}" type="datetime1">
              <a:rPr lang="da-DK" smtClean="0"/>
              <a:t>29-05-2018</a:t>
            </a:fld>
            <a:endParaRPr lang="da-DK"/>
          </a:p>
        </p:txBody>
      </p:sp>
      <p:sp>
        <p:nvSpPr>
          <p:cNvPr id="7" name="Pladsholder til billede 15"/>
          <p:cNvSpPr>
            <a:spLocks noGrp="1"/>
          </p:cNvSpPr>
          <p:nvPr>
            <p:ph type="pic" sz="quarter" idx="17"/>
          </p:nvPr>
        </p:nvSpPr>
        <p:spPr>
          <a:xfrm>
            <a:off x="9972000" y="5745600"/>
            <a:ext cx="1641599" cy="561600"/>
          </a:xfrm>
          <a:blipFill>
            <a:blip r:embed="rId2"/>
            <a:stretch>
              <a:fillRect/>
            </a:stretch>
          </a:blipFill>
        </p:spPr>
        <p:txBody>
          <a:bodyPr lIns="0"/>
          <a:lstStyle/>
          <a:p>
            <a:r>
              <a:rPr lang="da-DK" smtClean="0"/>
              <a:t>Klik på ikonet for at tilføje et billede</a:t>
            </a:r>
            <a:endParaRPr lang="da-DK"/>
          </a:p>
        </p:txBody>
      </p:sp>
      <p:sp>
        <p:nvSpPr>
          <p:cNvPr id="9" name="Pladsholder til billede 8"/>
          <p:cNvSpPr>
            <a:spLocks noGrp="1"/>
          </p:cNvSpPr>
          <p:nvPr>
            <p:ph type="pic" sz="quarter" idx="18"/>
          </p:nvPr>
        </p:nvSpPr>
        <p:spPr>
          <a:xfrm>
            <a:off x="918000" y="2113200"/>
            <a:ext cx="1249200" cy="1029600"/>
          </a:xfrm>
          <a:blipFill>
            <a:blip r:embed="rId3"/>
            <a:stretch>
              <a:fillRect/>
            </a:stretch>
          </a:blipFill>
        </p:spPr>
        <p:txBody>
          <a:bodyPr lIns="90000"/>
          <a:lstStyle/>
          <a:p>
            <a:r>
              <a:rPr lang="da-DK" smtClean="0"/>
              <a:t>Klik på ikonet for at tilføje et billede</a:t>
            </a:r>
            <a:endParaRPr lang="da-DK"/>
          </a:p>
        </p:txBody>
      </p:sp>
      <p:sp>
        <p:nvSpPr>
          <p:cNvPr id="11" name="Pladsholder til tekst 10"/>
          <p:cNvSpPr>
            <a:spLocks noGrp="1"/>
          </p:cNvSpPr>
          <p:nvPr>
            <p:ph type="body" sz="quarter" idx="19"/>
          </p:nvPr>
        </p:nvSpPr>
        <p:spPr>
          <a:xfrm>
            <a:off x="2911475" y="2112962"/>
            <a:ext cx="6705600" cy="2532609"/>
          </a:xfrm>
        </p:spPr>
        <p:txBody>
          <a:bodyPr lIns="0" tIns="0" rIns="0" bIns="0">
            <a:noAutofit/>
          </a:bodyPr>
          <a:lstStyle>
            <a:lvl1pPr marL="0" indent="0">
              <a:buFontTx/>
              <a:buNone/>
              <a:defRPr sz="2400" b="0" i="1">
                <a:solidFill>
                  <a:srgbClr val="00335C"/>
                </a:solidFill>
                <a:latin typeface="Open Sans" charset="0"/>
                <a:ea typeface="Open Sans" charset="0"/>
                <a:cs typeface="Open Sans" charset="0"/>
              </a:defRPr>
            </a:lvl1pPr>
            <a:lvl2pPr marL="457200" indent="0">
              <a:buFontTx/>
              <a:buNone/>
              <a:defRPr sz="2400" b="0" i="1">
                <a:latin typeface="Open Sans" charset="0"/>
                <a:ea typeface="Open Sans" charset="0"/>
                <a:cs typeface="Open Sans" charset="0"/>
              </a:defRPr>
            </a:lvl2pPr>
            <a:lvl3pPr marL="914400" indent="0">
              <a:buFontTx/>
              <a:buNone/>
              <a:defRPr sz="2400" b="0" i="1">
                <a:latin typeface="Open Sans" charset="0"/>
                <a:ea typeface="Open Sans" charset="0"/>
                <a:cs typeface="Open Sans" charset="0"/>
              </a:defRPr>
            </a:lvl3pPr>
            <a:lvl4pPr marL="1371600" indent="0">
              <a:buFontTx/>
              <a:buNone/>
              <a:defRPr sz="2400" b="0" i="1">
                <a:latin typeface="Open Sans" charset="0"/>
                <a:ea typeface="Open Sans" charset="0"/>
                <a:cs typeface="Open Sans" charset="0"/>
              </a:defRPr>
            </a:lvl4pPr>
            <a:lvl5pPr marL="1828800" indent="0">
              <a:buFontTx/>
              <a:buNone/>
              <a:defRPr sz="2400" b="0" i="1">
                <a:latin typeface="Open Sans" charset="0"/>
                <a:ea typeface="Open Sans" charset="0"/>
                <a:cs typeface="Open Sans" charset="0"/>
              </a:defRPr>
            </a:lvl5pPr>
          </a:lstStyle>
          <a:p>
            <a:pPr lvl="0"/>
            <a:r>
              <a:rPr lang="da-DK" smtClean="0"/>
              <a:t>Klik for at redigere i master</a:t>
            </a:r>
          </a:p>
        </p:txBody>
      </p:sp>
      <p:sp>
        <p:nvSpPr>
          <p:cNvPr id="13" name="Pladsholder til tekst 12"/>
          <p:cNvSpPr>
            <a:spLocks noGrp="1"/>
          </p:cNvSpPr>
          <p:nvPr>
            <p:ph type="body" sz="quarter" idx="20" hasCustomPrompt="1"/>
          </p:nvPr>
        </p:nvSpPr>
        <p:spPr>
          <a:xfrm>
            <a:off x="2911475" y="4831200"/>
            <a:ext cx="6705600" cy="914400"/>
          </a:xfrm>
        </p:spPr>
        <p:txBody>
          <a:bodyPr lIns="0" tIns="0" rIns="0" bIns="0">
            <a:noAutofit/>
          </a:bodyPr>
          <a:lstStyle>
            <a:lvl1pPr marL="0" indent="0">
              <a:buFontTx/>
              <a:buNone/>
              <a:defRPr sz="1300" b="0" i="0">
                <a:solidFill>
                  <a:srgbClr val="00335C"/>
                </a:solidFill>
                <a:latin typeface="Open Sans Light" charset="0"/>
                <a:ea typeface="Open Sans Light" charset="0"/>
                <a:cs typeface="Open Sans Light" charset="0"/>
              </a:defRPr>
            </a:lvl1pPr>
            <a:lvl2pPr marL="457200" indent="0">
              <a:buFontTx/>
              <a:buNone/>
              <a:defRPr sz="1300" b="0" i="0">
                <a:latin typeface="Open Sans Light" charset="0"/>
                <a:ea typeface="Open Sans Light" charset="0"/>
                <a:cs typeface="Open Sans Light" charset="0"/>
              </a:defRPr>
            </a:lvl2pPr>
            <a:lvl3pPr marL="914400" indent="0">
              <a:buFontTx/>
              <a:buNone/>
              <a:defRPr sz="1300" b="0" i="0">
                <a:latin typeface="Open Sans Light" charset="0"/>
                <a:ea typeface="Open Sans Light" charset="0"/>
                <a:cs typeface="Open Sans Light" charset="0"/>
              </a:defRPr>
            </a:lvl3pPr>
            <a:lvl4pPr marL="1371600" indent="0">
              <a:buFontTx/>
              <a:buNone/>
              <a:defRPr sz="1300" b="0" i="0">
                <a:latin typeface="Open Sans Light" charset="0"/>
                <a:ea typeface="Open Sans Light" charset="0"/>
                <a:cs typeface="Open Sans Light" charset="0"/>
              </a:defRPr>
            </a:lvl4pPr>
            <a:lvl5pPr marL="1828800" indent="0">
              <a:buFontTx/>
              <a:buNone/>
              <a:defRPr sz="1300" b="0" i="0">
                <a:latin typeface="Open Sans Light" charset="0"/>
                <a:ea typeface="Open Sans Light" charset="0"/>
                <a:cs typeface="Open Sans Light" charset="0"/>
              </a:defRPr>
            </a:lvl5pPr>
          </a:lstStyle>
          <a:p>
            <a:pPr lvl="0"/>
            <a:r>
              <a:rPr lang="da-DK" smtClean="0"/>
              <a:t>KLIK FOR AT REDIGERE TEKSTTYPOGRAFIERNE I MASTEREN</a:t>
            </a:r>
          </a:p>
        </p:txBody>
      </p:sp>
    </p:spTree>
    <p:extLst>
      <p:ext uri="{BB962C8B-B14F-4D97-AF65-F5344CB8AC3E}">
        <p14:creationId xmlns:p14="http://schemas.microsoft.com/office/powerpoint/2010/main" val="99164514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3" name="Pladsholder til sidefod 2"/>
          <p:cNvSpPr>
            <a:spLocks noGrp="1"/>
          </p:cNvSpPr>
          <p:nvPr>
            <p:ph type="ftr" sz="quarter" idx="10"/>
          </p:nvPr>
        </p:nvSpPr>
        <p:spPr/>
        <p:txBody>
          <a:bodyPr/>
          <a:lstStyle/>
          <a:p>
            <a:r>
              <a:rPr lang="da-DK" smtClean="0"/>
              <a:t>FREDERICIA KOMMUNE  |  AFDELING  | TITEL PÅ POWERPOINT</a:t>
            </a:r>
            <a:endParaRPr lang="da-DK"/>
          </a:p>
        </p:txBody>
      </p:sp>
      <p:sp>
        <p:nvSpPr>
          <p:cNvPr id="4" name="Pladsholder til slidenummer 3"/>
          <p:cNvSpPr>
            <a:spLocks noGrp="1"/>
          </p:cNvSpPr>
          <p:nvPr>
            <p:ph type="sldNum" sz="quarter" idx="11"/>
          </p:nvPr>
        </p:nvSpPr>
        <p:spPr/>
        <p:txBody>
          <a:bodyPr/>
          <a:lstStyle/>
          <a:p>
            <a:fld id="{D8118912-0A08-9845-B039-6C937E7A7200}" type="slidenum">
              <a:rPr lang="da-DK" smtClean="0"/>
              <a:t>‹nr.›</a:t>
            </a:fld>
            <a:endParaRPr lang="da-DK"/>
          </a:p>
        </p:txBody>
      </p:sp>
      <p:sp>
        <p:nvSpPr>
          <p:cNvPr id="5" name="Pladsholder til dato 4"/>
          <p:cNvSpPr>
            <a:spLocks noGrp="1"/>
          </p:cNvSpPr>
          <p:nvPr>
            <p:ph type="dt" sz="half" idx="12"/>
          </p:nvPr>
        </p:nvSpPr>
        <p:spPr/>
        <p:txBody>
          <a:bodyPr/>
          <a:lstStyle/>
          <a:p>
            <a:fld id="{BB4B7C1E-46B0-E34A-AC90-34B25BF12AEC}" type="datetime1">
              <a:rPr lang="da-DK" smtClean="0"/>
              <a:t>29-05-2018</a:t>
            </a:fld>
            <a:endParaRPr lang="da-DK"/>
          </a:p>
        </p:txBody>
      </p:sp>
      <p:sp>
        <p:nvSpPr>
          <p:cNvPr id="7" name="Pladsholder til billede 6"/>
          <p:cNvSpPr>
            <a:spLocks noGrp="1"/>
          </p:cNvSpPr>
          <p:nvPr>
            <p:ph type="pic" sz="quarter" idx="13"/>
          </p:nvPr>
        </p:nvSpPr>
        <p:spPr>
          <a:xfrm>
            <a:off x="6314400" y="2257200"/>
            <a:ext cx="5493600" cy="3182400"/>
          </a:xfrm>
          <a:blipFill>
            <a:blip r:embed="rId2"/>
            <a:stretch>
              <a:fillRect/>
            </a:stretch>
          </a:blipFill>
        </p:spPr>
        <p:txBody>
          <a:bodyPr/>
          <a:lstStyle/>
          <a:p>
            <a:r>
              <a:rPr lang="da-DK" smtClean="0"/>
              <a:t>Klik på ikonet for at tilføje et billede</a:t>
            </a:r>
            <a:endParaRPr lang="da-DK"/>
          </a:p>
        </p:txBody>
      </p:sp>
      <p:sp>
        <p:nvSpPr>
          <p:cNvPr id="8" name="Titel 1"/>
          <p:cNvSpPr>
            <a:spLocks noGrp="1"/>
          </p:cNvSpPr>
          <p:nvPr>
            <p:ph type="ctrTitle" hasCustomPrompt="1"/>
          </p:nvPr>
        </p:nvSpPr>
        <p:spPr>
          <a:xfrm>
            <a:off x="918000" y="1229654"/>
            <a:ext cx="10890000" cy="557105"/>
          </a:xfrm>
        </p:spPr>
        <p:txBody>
          <a:bodyPr lIns="0" tIns="0" rIns="0" bIns="0" anchor="t" anchorCtr="0">
            <a:normAutofit/>
          </a:bodyPr>
          <a:lstStyle>
            <a:lvl1pPr algn="l">
              <a:defRPr sz="3200">
                <a:solidFill>
                  <a:srgbClr val="00335C"/>
                </a:solidFill>
              </a:defRPr>
            </a:lvl1pPr>
          </a:lstStyle>
          <a:p>
            <a:r>
              <a:rPr lang="da-DK" smtClean="0"/>
              <a:t>FORMÅL OG OPGAVER</a:t>
            </a:r>
            <a:endParaRPr lang="da-DK"/>
          </a:p>
        </p:txBody>
      </p:sp>
      <p:sp>
        <p:nvSpPr>
          <p:cNvPr id="11" name="Pladsholder til tekst 10"/>
          <p:cNvSpPr>
            <a:spLocks noGrp="1"/>
          </p:cNvSpPr>
          <p:nvPr>
            <p:ph type="body" sz="quarter" idx="17" hasCustomPrompt="1"/>
          </p:nvPr>
        </p:nvSpPr>
        <p:spPr>
          <a:xfrm>
            <a:off x="917575" y="2257200"/>
            <a:ext cx="4892675" cy="515390"/>
          </a:xfrm>
        </p:spPr>
        <p:txBody>
          <a:bodyPr anchor="t" anchorCtr="0"/>
          <a:lstStyle/>
          <a:p>
            <a:pPr lvl="0"/>
            <a:r>
              <a:rPr lang="da-DK" smtClean="0"/>
              <a:t>KLIK FOR AT REDIGERE TEKSTTYPOGRAFIERNE</a:t>
            </a:r>
          </a:p>
        </p:txBody>
      </p:sp>
      <p:sp>
        <p:nvSpPr>
          <p:cNvPr id="15" name="Pladsholder til tekst 14"/>
          <p:cNvSpPr>
            <a:spLocks noGrp="1"/>
          </p:cNvSpPr>
          <p:nvPr>
            <p:ph type="body" sz="quarter" idx="18"/>
          </p:nvPr>
        </p:nvSpPr>
        <p:spPr>
          <a:xfrm>
            <a:off x="917574" y="3074865"/>
            <a:ext cx="4892675" cy="2364736"/>
          </a:xfrm>
        </p:spPr>
        <p:txBody>
          <a:bodyPr/>
          <a:lstStyle>
            <a:lvl1pPr marL="285750" indent="-285750">
              <a:buFont typeface="Arial" charset="0"/>
              <a:buChar char="•"/>
              <a:defRPr b="0" i="0">
                <a:solidFill>
                  <a:srgbClr val="00335C"/>
                </a:solidFill>
                <a:latin typeface="Open Sans" charset="0"/>
                <a:ea typeface="Open Sans" charset="0"/>
                <a:cs typeface="Open Sans" charset="0"/>
              </a:defRPr>
            </a:lvl1pPr>
            <a:lvl2pPr>
              <a:defRPr b="0" i="0">
                <a:solidFill>
                  <a:srgbClr val="00335C"/>
                </a:solidFill>
                <a:latin typeface="Open Sans" charset="0"/>
                <a:ea typeface="Open Sans" charset="0"/>
                <a:cs typeface="Open Sans" charset="0"/>
              </a:defRPr>
            </a:lvl2pPr>
            <a:lvl3pPr>
              <a:defRPr b="0" i="0">
                <a:solidFill>
                  <a:srgbClr val="00335C"/>
                </a:solidFill>
                <a:latin typeface="Open Sans" charset="0"/>
                <a:ea typeface="Open Sans" charset="0"/>
                <a:cs typeface="Open Sans" charset="0"/>
              </a:defRPr>
            </a:lvl3pPr>
            <a:lvl4pPr>
              <a:defRPr b="0" i="0">
                <a:solidFill>
                  <a:srgbClr val="00335C"/>
                </a:solidFill>
                <a:latin typeface="Open Sans" charset="0"/>
                <a:ea typeface="Open Sans" charset="0"/>
                <a:cs typeface="Open Sans" charset="0"/>
              </a:defRPr>
            </a:lvl4pPr>
            <a:lvl5pPr>
              <a:defRPr b="0" i="0">
                <a:solidFill>
                  <a:srgbClr val="00335C"/>
                </a:solidFill>
                <a:latin typeface="Open Sans" charset="0"/>
                <a:ea typeface="Open Sans" charset="0"/>
                <a:cs typeface="Open Sans" charset="0"/>
              </a:defRPr>
            </a:lvl5pPr>
          </a:lstStyle>
          <a:p>
            <a:pPr lvl="0"/>
            <a:r>
              <a:rPr lang="da-DK" smtClean="0"/>
              <a:t>Klik for at redigere i master</a:t>
            </a:r>
          </a:p>
        </p:txBody>
      </p:sp>
      <p:sp>
        <p:nvSpPr>
          <p:cNvPr id="17" name="Pladsholder til billede 15"/>
          <p:cNvSpPr>
            <a:spLocks noGrp="1"/>
          </p:cNvSpPr>
          <p:nvPr>
            <p:ph type="pic" sz="quarter" idx="19"/>
          </p:nvPr>
        </p:nvSpPr>
        <p:spPr>
          <a:xfrm>
            <a:off x="9972000" y="5745600"/>
            <a:ext cx="1641599" cy="561600"/>
          </a:xfrm>
          <a:blipFill>
            <a:blip r:embed="rId3"/>
            <a:stretch>
              <a:fillRect/>
            </a:stretch>
          </a:blipFill>
        </p:spPr>
        <p:txBody>
          <a:bodyPr lIns="0"/>
          <a:lstStyle/>
          <a:p>
            <a:r>
              <a:rPr lang="da-DK" smtClean="0"/>
              <a:t>Klik på ikonet for at tilføje et billede</a:t>
            </a:r>
            <a:endParaRPr lang="da-DK"/>
          </a:p>
        </p:txBody>
      </p:sp>
      <p:sp>
        <p:nvSpPr>
          <p:cNvPr id="12" name="Pladsholder til billede 11"/>
          <p:cNvSpPr>
            <a:spLocks noGrp="1"/>
          </p:cNvSpPr>
          <p:nvPr>
            <p:ph type="pic" sz="quarter" idx="26"/>
          </p:nvPr>
        </p:nvSpPr>
        <p:spPr>
          <a:xfrm>
            <a:off x="917574" y="1882925"/>
            <a:ext cx="792000" cy="72000"/>
          </a:xfrm>
          <a:solidFill>
            <a:srgbClr val="00335C"/>
          </a:solidFill>
        </p:spPr>
        <p:txBody>
          <a:bodyPr/>
          <a:lstStyle/>
          <a:p>
            <a:r>
              <a:rPr lang="da-DK" smtClean="0"/>
              <a:t>Klik på ikonet for at tilføje et billede</a:t>
            </a:r>
            <a:endParaRPr lang="da-DK"/>
          </a:p>
        </p:txBody>
      </p:sp>
    </p:spTree>
    <p:extLst>
      <p:ext uri="{BB962C8B-B14F-4D97-AF65-F5344CB8AC3E}">
        <p14:creationId xmlns:p14="http://schemas.microsoft.com/office/powerpoint/2010/main" val="122203134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0" tIns="0" rIns="0" bIns="46800" rtlCol="0" anchor="t" anchorCtr="0">
            <a:normAutofit/>
          </a:bodyPr>
          <a:lstStyle/>
          <a:p>
            <a:r>
              <a:rPr lang="da-DK" smtClean="0"/>
              <a:t>KLIK FOR AT REDIGERE TITELTYPOGRAFIEN I MASTEREN</a:t>
            </a:r>
            <a:endParaRPr lang="da-DK"/>
          </a:p>
        </p:txBody>
      </p:sp>
      <p:sp>
        <p:nvSpPr>
          <p:cNvPr id="3" name="Pladsholder til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da-DK" smtClean="0"/>
              <a:t>KLIK FOR AT REDIGERE TEKSTTYPOGRAFIERNE I MASTEREN</a:t>
            </a:r>
          </a:p>
          <a:p>
            <a:pPr lvl="1"/>
            <a:r>
              <a:rPr lang="da-DK" smtClean="0"/>
              <a:t>Andet niveau</a:t>
            </a:r>
          </a:p>
        </p:txBody>
      </p:sp>
      <p:sp>
        <p:nvSpPr>
          <p:cNvPr id="5" name="Pladsholder til sidefod 4"/>
          <p:cNvSpPr>
            <a:spLocks noGrp="1"/>
          </p:cNvSpPr>
          <p:nvPr>
            <p:ph type="ftr" sz="quarter" idx="3"/>
          </p:nvPr>
        </p:nvSpPr>
        <p:spPr>
          <a:xfrm>
            <a:off x="838200" y="6475800"/>
            <a:ext cx="9945414" cy="245675"/>
          </a:xfrm>
          <a:prstGeom prst="rect">
            <a:avLst/>
          </a:prstGeom>
        </p:spPr>
        <p:txBody>
          <a:bodyPr vert="horz" lIns="0" tIns="0" rIns="0" bIns="0" rtlCol="0" anchor="ctr"/>
          <a:lstStyle>
            <a:lvl1pPr algn="l">
              <a:defRPr sz="800">
                <a:solidFill>
                  <a:srgbClr val="00335C"/>
                </a:solidFill>
                <a:latin typeface="Open Sans" charset="0"/>
                <a:ea typeface="Open Sans" charset="0"/>
                <a:cs typeface="Open Sans" charset="0"/>
              </a:defRPr>
            </a:lvl1pPr>
          </a:lstStyle>
          <a:p>
            <a:r>
              <a:rPr lang="da-DK" smtClean="0"/>
              <a:t>FREDERICIA KOMMUNE  |  AFDELING  | TITEL PÅ POWERPOINT</a:t>
            </a:r>
            <a:endParaRPr lang="da-DK"/>
          </a:p>
        </p:txBody>
      </p:sp>
      <p:sp>
        <p:nvSpPr>
          <p:cNvPr id="6" name="Pladsholder til slidenummer 5"/>
          <p:cNvSpPr>
            <a:spLocks noGrp="1"/>
          </p:cNvSpPr>
          <p:nvPr>
            <p:ph type="sldNum" sz="quarter" idx="4"/>
          </p:nvPr>
        </p:nvSpPr>
        <p:spPr>
          <a:xfrm>
            <a:off x="384000" y="6475800"/>
            <a:ext cx="299769" cy="245675"/>
          </a:xfrm>
          <a:prstGeom prst="rect">
            <a:avLst/>
          </a:prstGeom>
        </p:spPr>
        <p:txBody>
          <a:bodyPr vert="horz" lIns="0" tIns="0" rIns="0" bIns="0" rtlCol="0" anchor="ctr"/>
          <a:lstStyle>
            <a:lvl1pPr algn="l">
              <a:defRPr sz="800" b="1" i="0">
                <a:solidFill>
                  <a:srgbClr val="00335C"/>
                </a:solidFill>
                <a:latin typeface="Open Sans" charset="0"/>
                <a:ea typeface="Open Sans" charset="0"/>
                <a:cs typeface="Open Sans" charset="0"/>
              </a:defRPr>
            </a:lvl1pPr>
          </a:lstStyle>
          <a:p>
            <a:fld id="{D8118912-0A08-9845-B039-6C937E7A7200}" type="slidenum">
              <a:rPr lang="da-DK" smtClean="0"/>
              <a:t>‹nr.›</a:t>
            </a:fld>
            <a:endParaRPr lang="da-DK"/>
          </a:p>
        </p:txBody>
      </p:sp>
      <p:sp>
        <p:nvSpPr>
          <p:cNvPr id="7" name="Pladsholder til dato 3"/>
          <p:cNvSpPr>
            <a:spLocks noGrp="1"/>
          </p:cNvSpPr>
          <p:nvPr>
            <p:ph type="dt" sz="half" idx="2"/>
          </p:nvPr>
        </p:nvSpPr>
        <p:spPr>
          <a:xfrm>
            <a:off x="11217370" y="6475799"/>
            <a:ext cx="590630" cy="245675"/>
          </a:xfrm>
          <a:prstGeom prst="rect">
            <a:avLst/>
          </a:prstGeom>
        </p:spPr>
        <p:txBody>
          <a:bodyPr vert="horz" lIns="0" tIns="0" rIns="0" bIns="0" rtlCol="0" anchor="ctr"/>
          <a:lstStyle>
            <a:lvl1pPr algn="r">
              <a:defRPr sz="800" b="0" i="0">
                <a:solidFill>
                  <a:srgbClr val="00335C"/>
                </a:solidFill>
                <a:latin typeface="Open Sans" charset="0"/>
                <a:ea typeface="Open Sans" charset="0"/>
                <a:cs typeface="Open Sans" charset="0"/>
              </a:defRPr>
            </a:lvl1pPr>
          </a:lstStyle>
          <a:p>
            <a:fld id="{BB4B7C1E-46B0-E34A-AC90-34B25BF12AEC}" type="datetime1">
              <a:rPr lang="da-DK" smtClean="0"/>
              <a:t>29-05-2018</a:t>
            </a:fld>
            <a:endParaRPr lang="da-DK"/>
          </a:p>
        </p:txBody>
      </p:sp>
    </p:spTree>
    <p:extLst>
      <p:ext uri="{BB962C8B-B14F-4D97-AF65-F5344CB8AC3E}">
        <p14:creationId xmlns:p14="http://schemas.microsoft.com/office/powerpoint/2010/main" val="158133201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4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Lst>
  <p:transition/>
  <p:hf hdr="0"/>
  <p:txStyles>
    <p:titleStyle>
      <a:lvl1pPr algn="l" defTabSz="914400" rtl="0" eaLnBrk="1" latinLnBrk="0" hangingPunct="1">
        <a:lnSpc>
          <a:spcPct val="90000"/>
        </a:lnSpc>
        <a:spcBef>
          <a:spcPct val="0"/>
        </a:spcBef>
        <a:buNone/>
        <a:defRPr sz="3200" b="1" i="0" kern="1200">
          <a:solidFill>
            <a:srgbClr val="00335C"/>
          </a:solidFill>
          <a:latin typeface="Open Sans" charset="0"/>
          <a:ea typeface="Open Sans" charset="0"/>
          <a:cs typeface="Open Sans" charset="0"/>
        </a:defRPr>
      </a:lvl1pPr>
    </p:titleStyle>
    <p:bodyStyle>
      <a:lvl1pPr marL="0" indent="0" algn="l" defTabSz="914400" rtl="0" eaLnBrk="1" latinLnBrk="0" hangingPunct="1">
        <a:lnSpc>
          <a:spcPct val="90000"/>
        </a:lnSpc>
        <a:spcBef>
          <a:spcPts val="1000"/>
        </a:spcBef>
        <a:buFontTx/>
        <a:buNone/>
        <a:defRPr sz="1600" b="1" i="0" kern="1200">
          <a:solidFill>
            <a:srgbClr val="00A5E3"/>
          </a:solidFill>
          <a:latin typeface="Open Sans" charset="0"/>
          <a:ea typeface="Open Sans" charset="0"/>
          <a:cs typeface="Open Sans" charset="0"/>
        </a:defRPr>
      </a:lvl1pPr>
      <a:lvl2pPr marL="457200" indent="0" algn="l" defTabSz="914400" rtl="0" eaLnBrk="1" latinLnBrk="0" hangingPunct="1">
        <a:lnSpc>
          <a:spcPct val="90000"/>
        </a:lnSpc>
        <a:spcBef>
          <a:spcPts val="500"/>
        </a:spcBef>
        <a:buFontTx/>
        <a:buNone/>
        <a:defRPr sz="1600" b="0" i="0" kern="1200">
          <a:solidFill>
            <a:srgbClr val="00335C"/>
          </a:solidFill>
          <a:latin typeface="Open Sans" charset="0"/>
          <a:ea typeface="Open Sans" charset="0"/>
          <a:cs typeface="Open Sans" charset="0"/>
        </a:defRPr>
      </a:lvl2pPr>
      <a:lvl3pPr marL="914400" indent="0" algn="l" defTabSz="914400" rtl="0" eaLnBrk="1" latinLnBrk="0" hangingPunct="1">
        <a:lnSpc>
          <a:spcPct val="90000"/>
        </a:lnSpc>
        <a:spcBef>
          <a:spcPts val="500"/>
        </a:spcBef>
        <a:buFontTx/>
        <a:buNone/>
        <a:defRPr sz="2000" b="0" i="0" kern="1200">
          <a:solidFill>
            <a:schemeClr val="tx1"/>
          </a:solidFill>
          <a:latin typeface="Open Sans" charset="0"/>
          <a:ea typeface="Open Sans" charset="0"/>
          <a:cs typeface="Open Sans" charset="0"/>
        </a:defRPr>
      </a:lvl3pPr>
      <a:lvl4pPr marL="1371600" indent="0" algn="l" defTabSz="914400" rtl="0" eaLnBrk="1" latinLnBrk="0" hangingPunct="1">
        <a:lnSpc>
          <a:spcPct val="90000"/>
        </a:lnSpc>
        <a:spcBef>
          <a:spcPts val="500"/>
        </a:spcBef>
        <a:buFontTx/>
        <a:buNone/>
        <a:defRPr sz="1800" b="0" i="0" kern="1200">
          <a:solidFill>
            <a:schemeClr val="tx1"/>
          </a:solidFill>
          <a:latin typeface="Open Sans" charset="0"/>
          <a:ea typeface="Open Sans" charset="0"/>
          <a:cs typeface="Open Sans" charset="0"/>
        </a:defRPr>
      </a:lvl4pPr>
      <a:lvl5pPr marL="1828800" indent="0" algn="l" defTabSz="914400" rtl="0" eaLnBrk="1" latinLnBrk="0" hangingPunct="1">
        <a:lnSpc>
          <a:spcPct val="90000"/>
        </a:lnSpc>
        <a:spcBef>
          <a:spcPts val="500"/>
        </a:spcBef>
        <a:buFontTx/>
        <a:buNone/>
        <a:defRPr sz="18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6.xml"/><Relationship Id="rId7" Type="http://schemas.openxmlformats.org/officeDocument/2006/relationships/slide" Target="slide22.xml"/><Relationship Id="rId2" Type="http://schemas.openxmlformats.org/officeDocument/2006/relationships/slide" Target="slide3.xml"/><Relationship Id="rId1" Type="http://schemas.openxmlformats.org/officeDocument/2006/relationships/slideLayout" Target="../slideLayouts/slideLayout14.xml"/><Relationship Id="rId6" Type="http://schemas.openxmlformats.org/officeDocument/2006/relationships/slide" Target="slide17.xml"/><Relationship Id="rId5" Type="http://schemas.openxmlformats.org/officeDocument/2006/relationships/slide" Target="slide14.xml"/><Relationship Id="rId10" Type="http://schemas.openxmlformats.org/officeDocument/2006/relationships/slide" Target="slide29.xml"/><Relationship Id="rId4" Type="http://schemas.openxmlformats.org/officeDocument/2006/relationships/slide" Target="slide9.xml"/><Relationship Id="rId9" Type="http://schemas.openxmlformats.org/officeDocument/2006/relationships/slide" Target="slide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hyperlink" Target="http://www.fredericia.dk/"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5"/>
          </p:nvPr>
        </p:nvSpPr>
        <p:spPr/>
        <p:txBody>
          <a:bodyPr/>
          <a:lstStyle/>
          <a:p>
            <a:endParaRPr/>
          </a:p>
        </p:txBody>
      </p:sp>
      <p:sp>
        <p:nvSpPr>
          <p:cNvPr id="3" name="Titel 2"/>
          <p:cNvSpPr>
            <a:spLocks noGrp="1"/>
          </p:cNvSpPr>
          <p:nvPr>
            <p:ph type="ctrTitle"/>
          </p:nvPr>
        </p:nvSpPr>
        <p:spPr/>
        <p:txBody>
          <a:bodyPr/>
          <a:lstStyle/>
          <a:p>
            <a:r>
              <a:rPr lang="da-DK"/>
              <a:t>Fredericia Kommunes</a:t>
            </a:r>
            <a:br>
              <a:rPr lang="da-DK"/>
            </a:br>
            <a:r>
              <a:rPr lang="da-DK" smtClean="0"/>
              <a:t>Informationssikkerheds-politik 2018</a:t>
            </a:r>
            <a:endParaRPr lang="da-DK"/>
          </a:p>
        </p:txBody>
      </p:sp>
      <p:sp>
        <p:nvSpPr>
          <p:cNvPr id="4" name="Pladsholder til sidefod 3"/>
          <p:cNvSpPr>
            <a:spLocks noGrp="1"/>
          </p:cNvSpPr>
          <p:nvPr>
            <p:ph type="ftr" sz="quarter" idx="3"/>
          </p:nvPr>
        </p:nvSpPr>
        <p:spPr/>
        <p:txBody>
          <a:bodyPr/>
          <a:lstStyle/>
          <a:p>
            <a:r>
              <a:rPr lang="da-DK" smtClean="0"/>
              <a:t>FREDERICIA KOMMUNE  |  AFDELING  | TITEL PÅ POWERPOINT</a:t>
            </a:r>
            <a:endParaRPr lang="da-DK" b="1"/>
          </a:p>
        </p:txBody>
      </p:sp>
      <p:sp>
        <p:nvSpPr>
          <p:cNvPr id="5" name="Pladsholder til slidenummer 4"/>
          <p:cNvSpPr>
            <a:spLocks noGrp="1"/>
          </p:cNvSpPr>
          <p:nvPr>
            <p:ph type="sldNum" sz="quarter" idx="4"/>
          </p:nvPr>
        </p:nvSpPr>
        <p:spPr/>
        <p:txBody>
          <a:bodyPr/>
          <a:lstStyle/>
          <a:p>
            <a:fld id="{D8118912-0A08-9845-B039-6C937E7A7200}" type="slidenum">
              <a:rPr lang="da-DK" smtClean="0"/>
              <a:t>1</a:t>
            </a:fld>
            <a:endParaRPr lang="da-DK"/>
          </a:p>
        </p:txBody>
      </p:sp>
      <p:sp>
        <p:nvSpPr>
          <p:cNvPr id="6" name="Pladsholder til dato 5"/>
          <p:cNvSpPr>
            <a:spLocks noGrp="1"/>
          </p:cNvSpPr>
          <p:nvPr>
            <p:ph type="dt" sz="half" idx="2"/>
          </p:nvPr>
        </p:nvSpPr>
        <p:spPr/>
        <p:txBody>
          <a:bodyPr/>
          <a:lstStyle/>
          <a:p>
            <a:fld id="{5C682257-FED3-3D42-8BC9-9FD120A140DA}" type="datetime1">
              <a:rPr lang="da-DK" smtClean="0"/>
              <a:t>29-05-2018</a:t>
            </a:fld>
            <a:endParaRPr lang="da-DK"/>
          </a:p>
        </p:txBody>
      </p:sp>
      <p:sp>
        <p:nvSpPr>
          <p:cNvPr id="7" name="Pladsholder til SmartArt 6"/>
          <p:cNvSpPr>
            <a:spLocks noGrp="1"/>
          </p:cNvSpPr>
          <p:nvPr>
            <p:ph type="dgm" sz="quarter" idx="16"/>
          </p:nvPr>
        </p:nvSpPr>
        <p:spPr/>
        <p:txBody>
          <a:bodyPr>
            <a:normAutofit fontScale="40000" lnSpcReduction="20000"/>
          </a:bodyPr>
          <a:lstStyle/>
          <a:p>
            <a:endParaRPr/>
          </a:p>
        </p:txBody>
      </p:sp>
      <p:sp>
        <p:nvSpPr>
          <p:cNvPr id="8" name="Pladsholder til billede 7"/>
          <p:cNvSpPr>
            <a:spLocks noGrp="1"/>
          </p:cNvSpPr>
          <p:nvPr>
            <p:ph type="pic" sz="quarter" idx="17"/>
          </p:nvPr>
        </p:nvSpPr>
        <p:spPr/>
        <p:txBody>
          <a:bodyPr/>
          <a:lstStyle/>
          <a:p>
            <a:endParaRPr/>
          </a:p>
        </p:txBody>
      </p:sp>
    </p:spTree>
    <p:extLst>
      <p:ext uri="{BB962C8B-B14F-4D97-AF65-F5344CB8AC3E}">
        <p14:creationId xmlns:p14="http://schemas.microsoft.com/office/powerpoint/2010/main" val="170347130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Politik, roller og ansvar</a:t>
            </a:r>
            <a:endParaRPr lang="da-DK"/>
          </a:p>
        </p:txBody>
      </p:sp>
      <p:sp>
        <p:nvSpPr>
          <p:cNvPr id="13" name="Pladsholder til indhold 2"/>
          <p:cNvSpPr>
            <a:spLocks noGrp="1"/>
          </p:cNvSpPr>
          <p:nvPr>
            <p:ph idx="1"/>
          </p:nvPr>
        </p:nvSpPr>
        <p:spPr>
          <a:xfrm>
            <a:off x="838200" y="1736249"/>
            <a:ext cx="5721096" cy="811927"/>
          </a:xfrm>
        </p:spPr>
        <p:txBody>
          <a:bodyPr/>
          <a:lstStyle/>
          <a:p>
            <a:r>
              <a:rPr lang="da-DK" smtClean="0"/>
              <a:t>Byrådet </a:t>
            </a:r>
            <a:r>
              <a:rPr lang="da-DK"/>
              <a:t>godkender </a:t>
            </a:r>
            <a:r>
              <a:rPr lang="da-DK" smtClean="0"/>
              <a:t>informationssikkerhedspolitikken.</a:t>
            </a:r>
          </a:p>
          <a:p>
            <a:r>
              <a:rPr lang="da-DK" smtClean="0"/>
              <a:t>Kommunaldirektøren er Fredericia Kommunes</a:t>
            </a:r>
            <a:br>
              <a:rPr lang="da-DK" smtClean="0"/>
            </a:br>
            <a:r>
              <a:rPr lang="da-DK" smtClean="0"/>
              <a:t>øverste ansvarlige for informationssikkerhed.</a:t>
            </a:r>
            <a:endParaRPr lang="da-DK"/>
          </a:p>
        </p:txBody>
      </p:sp>
      <p:grpSp>
        <p:nvGrpSpPr>
          <p:cNvPr id="16" name="Gruppe 15"/>
          <p:cNvGrpSpPr/>
          <p:nvPr/>
        </p:nvGrpSpPr>
        <p:grpSpPr>
          <a:xfrm>
            <a:off x="4149471" y="1685037"/>
            <a:ext cx="6888861" cy="3442335"/>
            <a:chOff x="3966591" y="1749045"/>
            <a:chExt cx="6888861" cy="3442335"/>
          </a:xfrm>
        </p:grpSpPr>
        <p:graphicFrame>
          <p:nvGraphicFramePr>
            <p:cNvPr id="6" name="Diagram 5"/>
            <p:cNvGraphicFramePr/>
            <p:nvPr>
              <p:extLst/>
            </p:nvPr>
          </p:nvGraphicFramePr>
          <p:xfrm>
            <a:off x="3966591" y="1749045"/>
            <a:ext cx="5876925" cy="3442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kstfelt 2"/>
            <p:cNvSpPr txBox="1">
              <a:spLocks noChangeArrowheads="1"/>
            </p:cNvSpPr>
            <p:nvPr/>
          </p:nvSpPr>
          <p:spPr bwMode="auto">
            <a:xfrm>
              <a:off x="5204841" y="2168145"/>
              <a:ext cx="3387090" cy="738505"/>
            </a:xfrm>
            <a:prstGeom prst="rect">
              <a:avLst/>
            </a:prstGeom>
            <a:noFill/>
            <a:ln w="9525">
              <a:noFill/>
              <a:miter lim="800000"/>
            </a:ln>
          </p:spPr>
          <p:txBody>
            <a:bodyPr rot="0" vert="horz" wrap="square" lIns="91440" tIns="45720" rIns="91440" bIns="45720" anchor="t" anchorCtr="0">
              <a:noAutofit/>
            </a:bodyPr>
            <a:lstStyle/>
            <a:p>
              <a:pPr algn="ctr">
                <a:lnSpc>
                  <a:spcPct val="107000"/>
                </a:lnSpc>
                <a:spcAft>
                  <a:spcPts val="800"/>
                </a:spcAft>
              </a:pPr>
              <a:r>
                <a:rPr lang="da-DK" sz="1400" b="1">
                  <a:solidFill>
                    <a:srgbClr val="FFFFFF"/>
                  </a:solidFill>
                  <a:effectLst/>
                  <a:latin typeface="Open Sans" panose="020B0606030504020204" pitchFamily="34" charset="0"/>
                  <a:ea typeface="Calibri" panose="020F0502020204030204" pitchFamily="34" charset="0"/>
                  <a:cs typeface="Times New Roman" panose="02020603050405020304" pitchFamily="18" charset="0"/>
                </a:rPr>
                <a:t>Politik</a:t>
              </a:r>
              <a:br>
                <a:rPr lang="da-DK" sz="1400" b="1">
                  <a:solidFill>
                    <a:srgbClr val="FFFFFF"/>
                  </a:solidFill>
                  <a:effectLst/>
                  <a:latin typeface="Open Sans" panose="020B0606030504020204" pitchFamily="34" charset="0"/>
                  <a:ea typeface="Calibri" panose="020F0502020204030204" pitchFamily="34" charset="0"/>
                  <a:cs typeface="Times New Roman" panose="02020603050405020304" pitchFamily="18" charset="0"/>
                </a:rPr>
              </a:br>
              <a:r>
                <a:rPr lang="da-DK" sz="1200">
                  <a:solidFill>
                    <a:srgbClr val="FFFFFF"/>
                  </a:solidFill>
                  <a:effectLst/>
                  <a:latin typeface="Open Sans" panose="020B0606030504020204" pitchFamily="34" charset="0"/>
                  <a:ea typeface="Calibri" panose="020F0502020204030204" pitchFamily="34" charset="0"/>
                  <a:cs typeface="Times New Roman" panose="02020603050405020304" pitchFamily="18" charset="0"/>
                </a:rPr>
                <a:t>Ansvar: Byrådet</a:t>
              </a:r>
              <a:endParaRPr lang="da-DK" sz="1100">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8" name="Tekstfelt 2"/>
            <p:cNvSpPr txBox="1">
              <a:spLocks noChangeArrowheads="1"/>
            </p:cNvSpPr>
            <p:nvPr/>
          </p:nvSpPr>
          <p:spPr bwMode="auto">
            <a:xfrm>
              <a:off x="5204841" y="3260980"/>
              <a:ext cx="3385820" cy="617855"/>
            </a:xfrm>
            <a:prstGeom prst="rect">
              <a:avLst/>
            </a:prstGeom>
            <a:noFill/>
            <a:ln w="9525">
              <a:noFill/>
              <a:miter lim="800000"/>
            </a:ln>
          </p:spPr>
          <p:txBody>
            <a:bodyPr rot="0" vert="horz" wrap="square" lIns="91440" tIns="45720" rIns="91440" bIns="45720" anchor="t" anchorCtr="0">
              <a:noAutofit/>
            </a:bodyPr>
            <a:lstStyle/>
            <a:p>
              <a:pPr algn="ctr">
                <a:lnSpc>
                  <a:spcPct val="107000"/>
                </a:lnSpc>
                <a:spcAft>
                  <a:spcPts val="800"/>
                </a:spcAft>
              </a:pPr>
              <a:r>
                <a:rPr lang="da-DK" sz="1400" b="1">
                  <a:solidFill>
                    <a:srgbClr val="FFFFFF"/>
                  </a:solidFill>
                  <a:effectLst/>
                  <a:latin typeface="Open Sans" panose="020B0606030504020204" pitchFamily="34" charset="0"/>
                  <a:ea typeface="Calibri" panose="020F0502020204030204" pitchFamily="34" charset="0"/>
                  <a:cs typeface="Times New Roman" panose="02020603050405020304" pitchFamily="18" charset="0"/>
                </a:rPr>
                <a:t>Regler</a:t>
              </a:r>
              <a:br>
                <a:rPr lang="da-DK" sz="1400" b="1">
                  <a:solidFill>
                    <a:srgbClr val="FFFFFF"/>
                  </a:solidFill>
                  <a:effectLst/>
                  <a:latin typeface="Open Sans" panose="020B0606030504020204" pitchFamily="34" charset="0"/>
                  <a:ea typeface="Calibri" panose="020F0502020204030204" pitchFamily="34" charset="0"/>
                  <a:cs typeface="Times New Roman" panose="02020603050405020304" pitchFamily="18" charset="0"/>
                </a:rPr>
              </a:br>
              <a:r>
                <a:rPr lang="da-DK" sz="1200">
                  <a:solidFill>
                    <a:srgbClr val="FFFFFF"/>
                  </a:solidFill>
                  <a:effectLst/>
                  <a:latin typeface="Open Sans" panose="020B0606030504020204" pitchFamily="34" charset="0"/>
                  <a:ea typeface="Calibri" panose="020F0502020204030204" pitchFamily="34" charset="0"/>
                  <a:cs typeface="Times New Roman" panose="02020603050405020304" pitchFamily="18" charset="0"/>
                </a:rPr>
                <a:t>Ansvar: Informationssikkerhedsudvalget</a:t>
              </a:r>
              <a:endParaRPr lang="da-DK" sz="1100">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9" name="Tekstfelt 2"/>
            <p:cNvSpPr txBox="1">
              <a:spLocks noChangeArrowheads="1"/>
            </p:cNvSpPr>
            <p:nvPr/>
          </p:nvSpPr>
          <p:spPr bwMode="auto">
            <a:xfrm>
              <a:off x="5204841" y="4327145"/>
              <a:ext cx="3385820" cy="626745"/>
            </a:xfrm>
            <a:prstGeom prst="rect">
              <a:avLst/>
            </a:prstGeom>
            <a:noFill/>
            <a:ln w="9525">
              <a:noFill/>
              <a:miter lim="800000"/>
            </a:ln>
          </p:spPr>
          <p:txBody>
            <a:bodyPr rot="0" vert="horz" wrap="square" lIns="91440" tIns="45720" rIns="91440" bIns="45720" anchor="t" anchorCtr="0">
              <a:noAutofit/>
            </a:bodyPr>
            <a:lstStyle/>
            <a:p>
              <a:pPr algn="ctr">
                <a:lnSpc>
                  <a:spcPct val="107000"/>
                </a:lnSpc>
                <a:spcAft>
                  <a:spcPts val="800"/>
                </a:spcAft>
              </a:pPr>
              <a:r>
                <a:rPr lang="da-DK" sz="1400" b="1">
                  <a:solidFill>
                    <a:srgbClr val="FFFFFF"/>
                  </a:solidFill>
                  <a:effectLst/>
                  <a:latin typeface="Open Sans" panose="020B0606030504020204" pitchFamily="34" charset="0"/>
                  <a:ea typeface="Calibri" panose="020F0502020204030204" pitchFamily="34" charset="0"/>
                  <a:cs typeface="Times New Roman" panose="02020603050405020304" pitchFamily="18" charset="0"/>
                </a:rPr>
                <a:t>Procedurer</a:t>
              </a:r>
              <a:br>
                <a:rPr lang="da-DK" sz="1400" b="1">
                  <a:solidFill>
                    <a:srgbClr val="FFFFFF"/>
                  </a:solidFill>
                  <a:effectLst/>
                  <a:latin typeface="Open Sans" panose="020B0606030504020204" pitchFamily="34" charset="0"/>
                  <a:ea typeface="Calibri" panose="020F0502020204030204" pitchFamily="34" charset="0"/>
                  <a:cs typeface="Times New Roman" panose="02020603050405020304" pitchFamily="18" charset="0"/>
                </a:rPr>
              </a:br>
              <a:r>
                <a:rPr lang="da-DK" sz="1200">
                  <a:solidFill>
                    <a:srgbClr val="FFFFFF"/>
                  </a:solidFill>
                  <a:effectLst/>
                  <a:latin typeface="Open Sans" panose="020B0606030504020204" pitchFamily="34" charset="0"/>
                  <a:ea typeface="Calibri" panose="020F0502020204030204" pitchFamily="34" charset="0"/>
                  <a:cs typeface="Times New Roman" panose="02020603050405020304" pitchFamily="18" charset="0"/>
                </a:rPr>
                <a:t>Ansvar: Afdelinger/Stabe</a:t>
              </a:r>
              <a:endParaRPr lang="da-DK" sz="1100">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10" name="Tekstboks 49"/>
            <p:cNvSpPr txBox="1"/>
            <p:nvPr/>
          </p:nvSpPr>
          <p:spPr>
            <a:xfrm flipH="1">
              <a:off x="8455152" y="2053590"/>
              <a:ext cx="2400300" cy="694690"/>
            </a:xfrm>
            <a:prstGeom prst="homePlate">
              <a:avLst/>
            </a:prstGeom>
            <a:solidFill>
              <a:schemeClr val="lt1"/>
            </a:solidFill>
            <a:ln w="28575">
              <a:solidFill>
                <a:srgbClr val="00A5E3"/>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pPr>
              <a:r>
                <a:rPr lang="da-DK" sz="1100" b="1">
                  <a:solidFill>
                    <a:srgbClr val="1F4E79"/>
                  </a:solidFill>
                  <a:latin typeface="Open Sans" panose="020B0606030504020204" pitchFamily="34" charset="0"/>
                  <a:ea typeface="Calibri" panose="020F0502020204030204" pitchFamily="34" charset="0"/>
                  <a:cs typeface="Times New Roman" panose="02020603050405020304" pitchFamily="18" charset="0"/>
                </a:rPr>
                <a:t>Hvorfor?</a:t>
              </a:r>
              <a:endParaRPr lang="da-DK" sz="1100">
                <a:solidFill>
                  <a:prstClr val="black"/>
                </a:solidFill>
                <a:latin typeface="Open Sans" panose="020B0606030504020204" pitchFamily="34" charset="0"/>
                <a:ea typeface="Calibri" panose="020F0502020204030204" pitchFamily="34" charset="0"/>
                <a:cs typeface="Times New Roman" panose="02020603050405020304" pitchFamily="18" charset="0"/>
              </a:endParaRPr>
            </a:p>
            <a:p>
              <a:pPr lvl="0" algn="ctr">
                <a:lnSpc>
                  <a:spcPct val="107000"/>
                </a:lnSpc>
              </a:pPr>
              <a:r>
                <a:rPr lang="da-DK" sz="1000">
                  <a:solidFill>
                    <a:srgbClr val="1F4E79"/>
                  </a:solidFill>
                  <a:latin typeface="Open Sans" panose="020B0606030504020204" pitchFamily="34" charset="0"/>
                  <a:ea typeface="Calibri" panose="020F0502020204030204" pitchFamily="34" charset="0"/>
                  <a:cs typeface="Times New Roman" panose="02020603050405020304" pitchFamily="18" charset="0"/>
                </a:rPr>
                <a:t>Mål, strategi og definitioner</a:t>
              </a:r>
              <a:r>
                <a:rPr lang="da-DK" sz="1000" smtClean="0">
                  <a:solidFill>
                    <a:srgbClr val="1F4E79"/>
                  </a:solidFill>
                  <a:latin typeface="Open Sans" panose="020B0606030504020204" pitchFamily="34" charset="0"/>
                  <a:ea typeface="Calibri" panose="020F0502020204030204" pitchFamily="34" charset="0"/>
                  <a:cs typeface="Times New Roman" panose="02020603050405020304" pitchFamily="18" charset="0"/>
                </a:rPr>
                <a:t>.</a:t>
              </a:r>
              <a:endParaRPr lang="da-DK" sz="1100">
                <a:solidFill>
                  <a:prstClr val="black"/>
                </a:solidFill>
                <a:latin typeface="Open Sans" panose="020B0606030504020204" pitchFamily="34" charset="0"/>
                <a:ea typeface="Calibri" panose="020F0502020204030204" pitchFamily="34" charset="0"/>
                <a:cs typeface="Times New Roman" panose="02020603050405020304" pitchFamily="18" charset="0"/>
              </a:endParaRPr>
            </a:p>
          </p:txBody>
        </p:sp>
        <p:sp>
          <p:nvSpPr>
            <p:cNvPr id="14" name="Tekstboks 49"/>
            <p:cNvSpPr txBox="1"/>
            <p:nvPr/>
          </p:nvSpPr>
          <p:spPr>
            <a:xfrm flipH="1">
              <a:off x="8455152" y="3111754"/>
              <a:ext cx="2400300" cy="694690"/>
            </a:xfrm>
            <a:prstGeom prst="homePlate">
              <a:avLst/>
            </a:prstGeom>
            <a:solidFill>
              <a:schemeClr val="lt1"/>
            </a:solidFill>
            <a:ln w="28575">
              <a:solidFill>
                <a:srgbClr val="00A5E3"/>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pPr>
              <a:r>
                <a:rPr lang="da-DK" sz="1100" b="1">
                  <a:solidFill>
                    <a:srgbClr val="1F4E79"/>
                  </a:solidFill>
                  <a:latin typeface="Open Sans" panose="020B0606030504020204" pitchFamily="34" charset="0"/>
                  <a:ea typeface="Calibri" panose="020F0502020204030204" pitchFamily="34" charset="0"/>
                  <a:cs typeface="Times New Roman" panose="02020603050405020304" pitchFamily="18" charset="0"/>
                </a:rPr>
                <a:t>Hvad?</a:t>
              </a:r>
              <a:endParaRPr lang="da-DK" sz="1100">
                <a:solidFill>
                  <a:prstClr val="black"/>
                </a:solidFill>
                <a:latin typeface="Open Sans" panose="020B0606030504020204" pitchFamily="34" charset="0"/>
                <a:ea typeface="Calibri" panose="020F0502020204030204" pitchFamily="34" charset="0"/>
                <a:cs typeface="Times New Roman" panose="02020603050405020304" pitchFamily="18" charset="0"/>
              </a:endParaRPr>
            </a:p>
            <a:p>
              <a:pPr lvl="0" algn="ctr">
                <a:lnSpc>
                  <a:spcPct val="107000"/>
                </a:lnSpc>
              </a:pPr>
              <a:r>
                <a:rPr lang="da-DK" sz="1000">
                  <a:solidFill>
                    <a:srgbClr val="1F4E79"/>
                  </a:solidFill>
                  <a:latin typeface="Open Sans" panose="020B0606030504020204" pitchFamily="34" charset="0"/>
                  <a:ea typeface="Calibri" panose="020F0502020204030204" pitchFamily="34" charset="0"/>
                  <a:cs typeface="Times New Roman" panose="02020603050405020304" pitchFamily="18" charset="0"/>
                </a:rPr>
                <a:t>Informationssikkerhedshåndbog: Hvad gør vi, og hvad gør vi ikke</a:t>
              </a:r>
              <a:r>
                <a:rPr lang="da-DK" sz="1000" smtClean="0">
                  <a:solidFill>
                    <a:srgbClr val="1F4E79"/>
                  </a:solidFill>
                  <a:latin typeface="Open Sans" panose="020B0606030504020204" pitchFamily="34" charset="0"/>
                  <a:ea typeface="Calibri" panose="020F0502020204030204" pitchFamily="34" charset="0"/>
                  <a:cs typeface="Times New Roman" panose="02020603050405020304" pitchFamily="18" charset="0"/>
                </a:rPr>
                <a:t>.</a:t>
              </a:r>
              <a:endParaRPr lang="da-DK" sz="1100">
                <a:solidFill>
                  <a:prstClr val="black"/>
                </a:solidFill>
                <a:latin typeface="Open Sans" panose="020B0606030504020204" pitchFamily="34" charset="0"/>
                <a:ea typeface="Calibri" panose="020F0502020204030204" pitchFamily="34" charset="0"/>
                <a:cs typeface="Times New Roman" panose="02020603050405020304" pitchFamily="18" charset="0"/>
              </a:endParaRPr>
            </a:p>
          </p:txBody>
        </p:sp>
        <p:sp>
          <p:nvSpPr>
            <p:cNvPr id="15" name="Tekstboks 49"/>
            <p:cNvSpPr txBox="1"/>
            <p:nvPr/>
          </p:nvSpPr>
          <p:spPr>
            <a:xfrm flipH="1">
              <a:off x="8455152" y="4235833"/>
              <a:ext cx="2400300" cy="694690"/>
            </a:xfrm>
            <a:prstGeom prst="homePlate">
              <a:avLst/>
            </a:prstGeom>
            <a:solidFill>
              <a:schemeClr val="lt1"/>
            </a:solidFill>
            <a:ln w="28575">
              <a:solidFill>
                <a:srgbClr val="00A5E3"/>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pPr>
              <a:r>
                <a:rPr lang="da-DK" sz="1100" b="1">
                  <a:solidFill>
                    <a:srgbClr val="1F4E79"/>
                  </a:solidFill>
                  <a:latin typeface="Open Sans" panose="020B0606030504020204" pitchFamily="34" charset="0"/>
                  <a:ea typeface="Calibri" panose="020F0502020204030204" pitchFamily="34" charset="0"/>
                  <a:cs typeface="Times New Roman" panose="02020603050405020304" pitchFamily="18" charset="0"/>
                </a:rPr>
                <a:t>Hvordan?</a:t>
              </a:r>
              <a:endParaRPr lang="da-DK" sz="1100">
                <a:solidFill>
                  <a:prstClr val="black"/>
                </a:solidFill>
                <a:latin typeface="Open Sans" panose="020B0606030504020204" pitchFamily="34" charset="0"/>
                <a:ea typeface="Calibri" panose="020F0502020204030204" pitchFamily="34" charset="0"/>
                <a:cs typeface="Times New Roman" panose="02020603050405020304" pitchFamily="18" charset="0"/>
              </a:endParaRPr>
            </a:p>
            <a:p>
              <a:pPr lvl="0" algn="ctr">
                <a:lnSpc>
                  <a:spcPct val="107000"/>
                </a:lnSpc>
              </a:pPr>
              <a:r>
                <a:rPr lang="da-DK" sz="1000">
                  <a:solidFill>
                    <a:srgbClr val="1F4E79"/>
                  </a:solidFill>
                  <a:latin typeface="Open Sans" panose="020B0606030504020204" pitchFamily="34" charset="0"/>
                  <a:ea typeface="Calibri" panose="020F0502020204030204" pitchFamily="34" charset="0"/>
                  <a:cs typeface="Times New Roman" panose="02020603050405020304" pitchFamily="18" charset="0"/>
                </a:rPr>
                <a:t>Implementering af regler:</a:t>
              </a:r>
              <a:br>
                <a:rPr lang="da-DK" sz="1000">
                  <a:solidFill>
                    <a:srgbClr val="1F4E79"/>
                  </a:solidFill>
                  <a:latin typeface="Open Sans" panose="020B0606030504020204" pitchFamily="34" charset="0"/>
                  <a:ea typeface="Calibri" panose="020F0502020204030204" pitchFamily="34" charset="0"/>
                  <a:cs typeface="Times New Roman" panose="02020603050405020304" pitchFamily="18" charset="0"/>
                </a:rPr>
              </a:br>
              <a:r>
                <a:rPr lang="da-DK" sz="1000">
                  <a:solidFill>
                    <a:srgbClr val="1F4E79"/>
                  </a:solidFill>
                  <a:latin typeface="Open Sans" panose="020B0606030504020204" pitchFamily="34" charset="0"/>
                  <a:ea typeface="Calibri" panose="020F0502020204030204" pitchFamily="34" charset="0"/>
                  <a:cs typeface="Times New Roman" panose="02020603050405020304" pitchFamily="18" charset="0"/>
                </a:rPr>
                <a:t>Sådan gør vi.</a:t>
              </a:r>
              <a:endParaRPr lang="da-DK" sz="1100">
                <a:solidFill>
                  <a:prstClr val="black"/>
                </a:solidFill>
                <a:latin typeface="Open Sans" panose="020B0606030504020204" pitchFamily="34" charset="0"/>
                <a:ea typeface="Calibri" panose="020F0502020204030204" pitchFamily="34" charset="0"/>
                <a:cs typeface="Times New Roman" panose="02020603050405020304" pitchFamily="18" charset="0"/>
              </a:endParaRPr>
            </a:p>
          </p:txBody>
        </p:sp>
      </p:grpSp>
      <p:sp>
        <p:nvSpPr>
          <p:cNvPr id="17" name="Pladsholder til indhold 2"/>
          <p:cNvSpPr txBox="1"/>
          <p:nvPr/>
        </p:nvSpPr>
        <p:spPr>
          <a:xfrm>
            <a:off x="818325" y="2930861"/>
            <a:ext cx="5721096" cy="65958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1600" b="1" i="0" kern="1200">
                <a:solidFill>
                  <a:srgbClr val="00A5E3"/>
                </a:solidFill>
                <a:latin typeface="Open Sans" charset="0"/>
                <a:ea typeface="Open Sans" charset="0"/>
                <a:cs typeface="Open Sans" charset="0"/>
              </a:defRPr>
            </a:lvl1pPr>
            <a:lvl2pPr marL="457200" indent="0" algn="l" defTabSz="914400" rtl="0" eaLnBrk="1" latinLnBrk="0" hangingPunct="1">
              <a:lnSpc>
                <a:spcPct val="90000"/>
              </a:lnSpc>
              <a:spcBef>
                <a:spcPts val="500"/>
              </a:spcBef>
              <a:buFontTx/>
              <a:buNone/>
              <a:defRPr sz="1600" b="0" i="0" kern="1200">
                <a:solidFill>
                  <a:srgbClr val="00335C"/>
                </a:solidFill>
                <a:latin typeface="Open Sans" charset="0"/>
                <a:ea typeface="Open Sans" charset="0"/>
                <a:cs typeface="Open Sans" charset="0"/>
              </a:defRPr>
            </a:lvl2pPr>
            <a:lvl3pPr marL="914400" indent="0" algn="l" defTabSz="914400" rtl="0" eaLnBrk="1" latinLnBrk="0" hangingPunct="1">
              <a:lnSpc>
                <a:spcPct val="90000"/>
              </a:lnSpc>
              <a:spcBef>
                <a:spcPts val="500"/>
              </a:spcBef>
              <a:buFontTx/>
              <a:buNone/>
              <a:defRPr sz="2000" b="0" i="0" kern="1200">
                <a:solidFill>
                  <a:schemeClr val="tx1"/>
                </a:solidFill>
                <a:latin typeface="Open Sans" charset="0"/>
                <a:ea typeface="Open Sans" charset="0"/>
                <a:cs typeface="Open Sans" charset="0"/>
              </a:defRPr>
            </a:lvl3pPr>
            <a:lvl4pPr marL="1371600" indent="0" algn="l" defTabSz="914400" rtl="0" eaLnBrk="1" latinLnBrk="0" hangingPunct="1">
              <a:lnSpc>
                <a:spcPct val="90000"/>
              </a:lnSpc>
              <a:spcBef>
                <a:spcPts val="500"/>
              </a:spcBef>
              <a:buFontTx/>
              <a:buNone/>
              <a:defRPr sz="1800" b="0" i="0" kern="1200">
                <a:solidFill>
                  <a:schemeClr val="tx1"/>
                </a:solidFill>
                <a:latin typeface="Open Sans" charset="0"/>
                <a:ea typeface="Open Sans" charset="0"/>
                <a:cs typeface="Open Sans" charset="0"/>
              </a:defRPr>
            </a:lvl4pPr>
            <a:lvl5pPr marL="1828800" indent="0" algn="l" defTabSz="914400" rtl="0" eaLnBrk="1" latinLnBrk="0" hangingPunct="1">
              <a:lnSpc>
                <a:spcPct val="90000"/>
              </a:lnSpc>
              <a:spcBef>
                <a:spcPts val="500"/>
              </a:spcBef>
              <a:buFontTx/>
              <a:buNone/>
              <a:defRPr sz="18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a-DK" smtClean="0"/>
              <a:t>Informationssikkerhedsudvalget er ansvarlig</a:t>
            </a:r>
            <a:br>
              <a:rPr lang="da-DK" smtClean="0"/>
            </a:br>
            <a:r>
              <a:rPr lang="da-DK" smtClean="0"/>
              <a:t>for realisering og efterlevelse af</a:t>
            </a:r>
            <a:br>
              <a:rPr lang="da-DK" smtClean="0"/>
            </a:br>
            <a:r>
              <a:rPr lang="da-DK" smtClean="0"/>
              <a:t>informationssikkerhedspolitikken.</a:t>
            </a:r>
          </a:p>
        </p:txBody>
      </p:sp>
      <p:sp>
        <p:nvSpPr>
          <p:cNvPr id="18" name="Pladsholder til indhold 2"/>
          <p:cNvSpPr txBox="1"/>
          <p:nvPr/>
        </p:nvSpPr>
        <p:spPr>
          <a:xfrm>
            <a:off x="838200" y="3973135"/>
            <a:ext cx="5721096" cy="1266377"/>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1600" b="1" i="0" kern="1200">
                <a:solidFill>
                  <a:srgbClr val="00A5E3"/>
                </a:solidFill>
                <a:latin typeface="Open Sans" charset="0"/>
                <a:ea typeface="Open Sans" charset="0"/>
                <a:cs typeface="Open Sans" charset="0"/>
              </a:defRPr>
            </a:lvl1pPr>
            <a:lvl2pPr marL="457200" indent="0" algn="l" defTabSz="914400" rtl="0" eaLnBrk="1" latinLnBrk="0" hangingPunct="1">
              <a:lnSpc>
                <a:spcPct val="90000"/>
              </a:lnSpc>
              <a:spcBef>
                <a:spcPts val="500"/>
              </a:spcBef>
              <a:buFontTx/>
              <a:buNone/>
              <a:defRPr sz="1600" b="0" i="0" kern="1200">
                <a:solidFill>
                  <a:srgbClr val="00335C"/>
                </a:solidFill>
                <a:latin typeface="Open Sans" charset="0"/>
                <a:ea typeface="Open Sans" charset="0"/>
                <a:cs typeface="Open Sans" charset="0"/>
              </a:defRPr>
            </a:lvl2pPr>
            <a:lvl3pPr marL="914400" indent="0" algn="l" defTabSz="914400" rtl="0" eaLnBrk="1" latinLnBrk="0" hangingPunct="1">
              <a:lnSpc>
                <a:spcPct val="90000"/>
              </a:lnSpc>
              <a:spcBef>
                <a:spcPts val="500"/>
              </a:spcBef>
              <a:buFontTx/>
              <a:buNone/>
              <a:defRPr sz="2000" b="0" i="0" kern="1200">
                <a:solidFill>
                  <a:schemeClr val="tx1"/>
                </a:solidFill>
                <a:latin typeface="Open Sans" charset="0"/>
                <a:ea typeface="Open Sans" charset="0"/>
                <a:cs typeface="Open Sans" charset="0"/>
              </a:defRPr>
            </a:lvl3pPr>
            <a:lvl4pPr marL="1371600" indent="0" algn="l" defTabSz="914400" rtl="0" eaLnBrk="1" latinLnBrk="0" hangingPunct="1">
              <a:lnSpc>
                <a:spcPct val="90000"/>
              </a:lnSpc>
              <a:spcBef>
                <a:spcPts val="500"/>
              </a:spcBef>
              <a:buFontTx/>
              <a:buNone/>
              <a:defRPr sz="1800" b="0" i="0" kern="1200">
                <a:solidFill>
                  <a:schemeClr val="tx1"/>
                </a:solidFill>
                <a:latin typeface="Open Sans" charset="0"/>
                <a:ea typeface="Open Sans" charset="0"/>
                <a:cs typeface="Open Sans" charset="0"/>
              </a:defRPr>
            </a:lvl4pPr>
            <a:lvl5pPr marL="1828800" indent="0" algn="l" defTabSz="914400" rtl="0" eaLnBrk="1" latinLnBrk="0" hangingPunct="1">
              <a:lnSpc>
                <a:spcPct val="90000"/>
              </a:lnSpc>
              <a:spcBef>
                <a:spcPts val="500"/>
              </a:spcBef>
              <a:buFontTx/>
              <a:buNone/>
              <a:defRPr sz="18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a-DK" smtClean="0"/>
              <a:t>Chefer og ledere er ansvarlige for at</a:t>
            </a:r>
            <a:br>
              <a:rPr lang="da-DK" smtClean="0"/>
            </a:br>
            <a:r>
              <a:rPr lang="da-DK" smtClean="0"/>
              <a:t>implementere gældende regler</a:t>
            </a:r>
            <a:br>
              <a:rPr lang="da-DK" smtClean="0"/>
            </a:br>
            <a:r>
              <a:rPr lang="da-DK" smtClean="0"/>
              <a:t>i procedurer og arbejdsgange.</a:t>
            </a:r>
          </a:p>
          <a:p>
            <a:r>
              <a:rPr lang="da-DK" smtClean="0"/>
              <a:t>Alle er ansvarlige for at</a:t>
            </a:r>
            <a:br>
              <a:rPr lang="da-DK" smtClean="0"/>
            </a:br>
            <a:r>
              <a:rPr lang="da-DK" smtClean="0"/>
              <a:t>efterleve gældende regler.</a:t>
            </a:r>
            <a:endParaRPr lang="da-DK"/>
          </a:p>
        </p:txBody>
      </p:sp>
    </p:spTree>
    <p:extLst>
      <p:ext uri="{BB962C8B-B14F-4D97-AF65-F5344CB8AC3E}">
        <p14:creationId xmlns:p14="http://schemas.microsoft.com/office/powerpoint/2010/main" val="360222300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Sikkerhedsniveau</a:t>
            </a:r>
            <a:endParaRPr lang="da-DK"/>
          </a:p>
        </p:txBody>
      </p:sp>
      <p:sp>
        <p:nvSpPr>
          <p:cNvPr id="3" name="Pladsholder til indhold 2"/>
          <p:cNvSpPr>
            <a:spLocks noGrp="1"/>
          </p:cNvSpPr>
          <p:nvPr>
            <p:ph idx="1"/>
          </p:nvPr>
        </p:nvSpPr>
        <p:spPr/>
        <p:txBody>
          <a:bodyPr/>
          <a:lstStyle/>
          <a:p>
            <a:r>
              <a:rPr lang="da-DK" smtClean="0"/>
              <a:t>Fredericia Kommunes </a:t>
            </a:r>
            <a:r>
              <a:rPr lang="da-DK"/>
              <a:t>sikkerhedsniveau skal først og fremmest indfri de forventninger til troværdighed og stabilitet, der er til behandling af forretningskritiske </a:t>
            </a:r>
            <a:r>
              <a:rPr lang="da-DK" smtClean="0"/>
              <a:t>data. Fredericia Kommune </a:t>
            </a:r>
            <a:r>
              <a:rPr lang="da-DK"/>
              <a:t>ønsker at fremstå med et </a:t>
            </a:r>
            <a:r>
              <a:rPr lang="da-DK" smtClean="0"/>
              <a:t>sikkerhedsniveau</a:t>
            </a:r>
            <a:r>
              <a:rPr lang="da-DK"/>
              <a:t>, der </a:t>
            </a:r>
            <a:r>
              <a:rPr lang="da-DK" smtClean="0"/>
              <a:t>tilgodeser:</a:t>
            </a:r>
            <a:endParaRPr lang="da-DK"/>
          </a:p>
          <a:p>
            <a:pPr marL="285750" lvl="0" indent="-285750">
              <a:buFont typeface="Arial" panose="020B0604020202020204" pitchFamily="34" charset="0"/>
              <a:buChar char="•"/>
            </a:pPr>
            <a:r>
              <a:rPr lang="da-DK" smtClean="0"/>
              <a:t>Gældende lovgivning</a:t>
            </a:r>
            <a:endParaRPr lang="da-DK"/>
          </a:p>
          <a:p>
            <a:pPr marL="285750" lvl="0" indent="-285750">
              <a:buFont typeface="Arial" panose="020B0604020202020204" pitchFamily="34" charset="0"/>
              <a:buChar char="•"/>
            </a:pPr>
            <a:r>
              <a:rPr lang="da-DK"/>
              <a:t>De anerkendte </a:t>
            </a:r>
            <a:r>
              <a:rPr lang="da-DK" smtClean="0"/>
              <a:t>principper </a:t>
            </a:r>
            <a:r>
              <a:rPr lang="da-DK"/>
              <a:t>for informationssikkerhed i form af ISO </a:t>
            </a:r>
            <a:r>
              <a:rPr lang="da-DK" smtClean="0"/>
              <a:t>27001</a:t>
            </a:r>
          </a:p>
          <a:p>
            <a:pPr lvl="0"/>
            <a:endParaRPr lang="da-DK">
              <a:solidFill>
                <a:srgbClr val="FF0000"/>
              </a:solidFill>
            </a:endParaRPr>
          </a:p>
          <a:p>
            <a:endParaRPr lang="da-DK"/>
          </a:p>
        </p:txBody>
      </p:sp>
      <p:sp>
        <p:nvSpPr>
          <p:cNvPr id="4" name="Pladsholder til dato 3"/>
          <p:cNvSpPr>
            <a:spLocks noGrp="1"/>
          </p:cNvSpPr>
          <p:nvPr>
            <p:ph type="dt" sz="half" idx="10"/>
          </p:nvPr>
        </p:nvSpPr>
        <p:spPr/>
        <p:txBody>
          <a:bodyPr/>
          <a:lstStyle/>
          <a:p>
            <a:fld id="{0D9EE9ED-4C5A-42A5-967D-839D75E0058C}" type="datetime1">
              <a:rPr lang="da-DK" smtClean="0"/>
              <a:t>29-05-2018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A35C1F1-6DDC-47F5-92C3-96EC24A72AA3}" type="slidenum">
              <a:rPr lang="da-DK" smtClean="0"/>
              <a:t>11</a:t>
            </a:fld>
            <a:endParaRPr lang="da-DK"/>
          </a:p>
        </p:txBody>
      </p:sp>
    </p:spTree>
    <p:extLst>
      <p:ext uri="{BB962C8B-B14F-4D97-AF65-F5344CB8AC3E}">
        <p14:creationId xmlns:p14="http://schemas.microsoft.com/office/powerpoint/2010/main" val="239560107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Medarbejderens ansvar</a:t>
            </a:r>
            <a:endParaRPr lang="da-DK"/>
          </a:p>
        </p:txBody>
      </p:sp>
      <p:sp>
        <p:nvSpPr>
          <p:cNvPr id="3" name="Pladsholder til indhold 2"/>
          <p:cNvSpPr>
            <a:spLocks noGrp="1"/>
          </p:cNvSpPr>
          <p:nvPr>
            <p:ph idx="1"/>
          </p:nvPr>
        </p:nvSpPr>
        <p:spPr/>
        <p:txBody>
          <a:bodyPr>
            <a:normAutofit/>
          </a:bodyPr>
          <a:lstStyle/>
          <a:p>
            <a:r>
              <a:rPr lang="da-DK"/>
              <a:t>Medarbejdere, politikere og samarbejdspartnere i Fredericia Kommune har et ansvar for at passe på borgernes og kommunens data. De er forpligtet til at efterleve Informationssikkerhedspolitikken med tilhørende regler, forretningsgange og procedurer.</a:t>
            </a:r>
          </a:p>
          <a:p>
            <a:r>
              <a:rPr lang="da-DK" smtClean="0"/>
              <a:t>Informationssikkerhed skal være en del af den måde de tænker, handler og arbejder på. Dermed er de med til at sikre, at borgere kan føle sig trygge, når de behandler deres data.</a:t>
            </a:r>
          </a:p>
          <a:p>
            <a:r>
              <a:rPr lang="da-DK" smtClean="0"/>
              <a:t>Hvis medarbejderen </a:t>
            </a:r>
            <a:r>
              <a:rPr lang="da-DK"/>
              <a:t>opdager trusler mod informationssikkerheden eller brud på denne, skal </a:t>
            </a:r>
            <a:r>
              <a:rPr lang="da-DK" smtClean="0"/>
              <a:t>medarbejderen </a:t>
            </a:r>
            <a:r>
              <a:rPr lang="da-DK"/>
              <a:t>straks </a:t>
            </a:r>
            <a:r>
              <a:rPr lang="da-DK" smtClean="0"/>
              <a:t>rapportere </a:t>
            </a:r>
            <a:r>
              <a:rPr lang="da-DK"/>
              <a:t>til nærmeste leder, som herefter vurderer, hvordan situationen skal håndteres.</a:t>
            </a:r>
          </a:p>
          <a:p>
            <a:r>
              <a:rPr lang="da-DK" smtClean="0"/>
              <a:t>Hvis </a:t>
            </a:r>
            <a:r>
              <a:rPr lang="da-DK"/>
              <a:t>der indtræffer en alvorlig informationssikkerhedshændelse, er det Informationssikkerhedsudvalgets ansvar, at der foretages en vurdering af hændelsens årsag, samt en vurdering af, om dette giver anledning til at iværksætte sikkerhedsmæssige tiltag. </a:t>
            </a:r>
          </a:p>
          <a:p>
            <a:endParaRPr lang="da-DK" smtClean="0"/>
          </a:p>
        </p:txBody>
      </p:sp>
    </p:spTree>
    <p:extLst>
      <p:ext uri="{BB962C8B-B14F-4D97-AF65-F5344CB8AC3E}">
        <p14:creationId xmlns:p14="http://schemas.microsoft.com/office/powerpoint/2010/main" val="48205019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Afbalanceret informationssikkerhed</a:t>
            </a:r>
            <a:endParaRPr lang="da-DK"/>
          </a:p>
        </p:txBody>
      </p:sp>
      <p:sp>
        <p:nvSpPr>
          <p:cNvPr id="3" name="Pladsholder til indhold 2"/>
          <p:cNvSpPr>
            <a:spLocks noGrp="1"/>
          </p:cNvSpPr>
          <p:nvPr>
            <p:ph idx="1"/>
          </p:nvPr>
        </p:nvSpPr>
        <p:spPr/>
        <p:txBody>
          <a:bodyPr/>
          <a:lstStyle/>
          <a:p>
            <a:r>
              <a:rPr lang="da-DK" smtClean="0"/>
              <a:t>Sikkerhedsniveauet afbalanceres. </a:t>
            </a:r>
          </a:p>
          <a:p>
            <a:r>
              <a:rPr lang="da-DK" smtClean="0"/>
              <a:t>Data </a:t>
            </a:r>
            <a:r>
              <a:rPr lang="da-DK"/>
              <a:t>og systemer sikres ud fra en vurdering af, hvad der er </a:t>
            </a:r>
            <a:r>
              <a:rPr lang="da-DK" smtClean="0"/>
              <a:t>en balanceret indsats, der vægter hensynet til brugervenlighed, sikkerhed, økonomi og fleksibilitet i det daglige arbejde. </a:t>
            </a:r>
          </a:p>
          <a:p>
            <a:r>
              <a:rPr lang="da-DK" smtClean="0"/>
              <a:t>Krav </a:t>
            </a:r>
            <a:r>
              <a:rPr lang="da-DK"/>
              <a:t>til informationssikkerhed skal vurderes i forhold til deres relevans for </a:t>
            </a:r>
            <a:r>
              <a:rPr lang="da-DK" smtClean="0"/>
              <a:t>Fredericia Kommune - </a:t>
            </a:r>
            <a:r>
              <a:rPr lang="da-DK"/>
              <a:t>dermed holdes fokus på et informationssikkerhedsniveau, hvor </a:t>
            </a:r>
            <a:r>
              <a:rPr lang="da-DK" smtClean="0"/>
              <a:t>sund </a:t>
            </a:r>
            <a:r>
              <a:rPr lang="da-DK"/>
              <a:t>fornuft er en afgørende faktor</a:t>
            </a:r>
            <a:r>
              <a:rPr lang="da-DK" smtClean="0"/>
              <a:t>.</a:t>
            </a:r>
          </a:p>
          <a:p>
            <a:endParaRPr lang="da-DK"/>
          </a:p>
        </p:txBody>
      </p:sp>
      <p:sp>
        <p:nvSpPr>
          <p:cNvPr id="4" name="Pladsholder til dato 3"/>
          <p:cNvSpPr>
            <a:spLocks noGrp="1"/>
          </p:cNvSpPr>
          <p:nvPr>
            <p:ph type="dt" sz="half" idx="10"/>
          </p:nvPr>
        </p:nvSpPr>
        <p:spPr/>
        <p:txBody>
          <a:bodyPr/>
          <a:lstStyle/>
          <a:p>
            <a:fld id="{C28DB757-927F-44B7-BBD0-8393784B5C9F}" type="datetime1">
              <a:rPr lang="da-DK" smtClean="0"/>
              <a:t>29-05-2018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A35C1F1-6DDC-47F5-92C3-96EC24A72AA3}" type="slidenum">
              <a:rPr lang="da-DK" smtClean="0"/>
              <a:t>13</a:t>
            </a:fld>
            <a:endParaRPr lang="da-DK"/>
          </a:p>
        </p:txBody>
      </p:sp>
    </p:spTree>
    <p:extLst>
      <p:ext uri="{BB962C8B-B14F-4D97-AF65-F5344CB8AC3E}">
        <p14:creationId xmlns:p14="http://schemas.microsoft.com/office/powerpoint/2010/main" val="292205944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5"/>
          </p:nvPr>
        </p:nvSpPr>
        <p:spPr/>
        <p:txBody>
          <a:bodyPr/>
          <a:lstStyle/>
          <a:p>
            <a:endParaRPr/>
          </a:p>
        </p:txBody>
      </p:sp>
      <p:sp>
        <p:nvSpPr>
          <p:cNvPr id="3" name="Titel 2"/>
          <p:cNvSpPr>
            <a:spLocks noGrp="1"/>
          </p:cNvSpPr>
          <p:nvPr>
            <p:ph type="ctrTitle"/>
          </p:nvPr>
        </p:nvSpPr>
        <p:spPr/>
        <p:txBody>
          <a:bodyPr>
            <a:normAutofit fontScale="90000"/>
          </a:bodyPr>
          <a:lstStyle/>
          <a:p>
            <a:r>
              <a:rPr lang="da-DK" smtClean="0"/>
              <a:t>Vision, </a:t>
            </a:r>
            <a:br>
              <a:rPr lang="da-DK" smtClean="0"/>
            </a:br>
            <a:r>
              <a:rPr lang="da-DK" smtClean="0"/>
              <a:t>mission</a:t>
            </a:r>
            <a:br>
              <a:rPr lang="da-DK" smtClean="0"/>
            </a:br>
            <a:r>
              <a:rPr lang="da-DK" smtClean="0"/>
              <a:t>og formål</a:t>
            </a:r>
            <a:br>
              <a:rPr lang="da-DK" smtClean="0"/>
            </a:br>
            <a:endParaRPr lang="da-DK"/>
          </a:p>
        </p:txBody>
      </p:sp>
      <p:sp>
        <p:nvSpPr>
          <p:cNvPr id="4" name="Pladsholder til sidefod 3"/>
          <p:cNvSpPr>
            <a:spLocks noGrp="1"/>
          </p:cNvSpPr>
          <p:nvPr>
            <p:ph type="ftr" sz="quarter" idx="3"/>
          </p:nvPr>
        </p:nvSpPr>
        <p:spPr/>
        <p:txBody>
          <a:bodyPr/>
          <a:lstStyle/>
          <a:p>
            <a:r>
              <a:rPr lang="da-DK" smtClean="0"/>
              <a:t>FREDERICIA KOMMUNE  |  AFDELING  | TITEL PÅ POWERPOINT</a:t>
            </a:r>
            <a:endParaRPr lang="da-DK" b="1"/>
          </a:p>
        </p:txBody>
      </p:sp>
      <p:sp>
        <p:nvSpPr>
          <p:cNvPr id="5" name="Pladsholder til slidenummer 4"/>
          <p:cNvSpPr>
            <a:spLocks noGrp="1"/>
          </p:cNvSpPr>
          <p:nvPr>
            <p:ph type="sldNum" sz="quarter" idx="4"/>
          </p:nvPr>
        </p:nvSpPr>
        <p:spPr/>
        <p:txBody>
          <a:bodyPr/>
          <a:lstStyle/>
          <a:p>
            <a:fld id="{D8118912-0A08-9845-B039-6C937E7A7200}" type="slidenum">
              <a:rPr lang="da-DK" smtClean="0"/>
              <a:t>14</a:t>
            </a:fld>
            <a:endParaRPr lang="da-DK"/>
          </a:p>
        </p:txBody>
      </p:sp>
      <p:sp>
        <p:nvSpPr>
          <p:cNvPr id="6" name="Pladsholder til dato 5"/>
          <p:cNvSpPr>
            <a:spLocks noGrp="1"/>
          </p:cNvSpPr>
          <p:nvPr>
            <p:ph type="dt" sz="half" idx="2"/>
          </p:nvPr>
        </p:nvSpPr>
        <p:spPr/>
        <p:txBody>
          <a:bodyPr/>
          <a:lstStyle/>
          <a:p>
            <a:fld id="{5C682257-FED3-3D42-8BC9-9FD120A140DA}" type="datetime1">
              <a:rPr lang="da-DK" smtClean="0"/>
              <a:t>29-05-2018</a:t>
            </a:fld>
            <a:endParaRPr lang="da-DK"/>
          </a:p>
        </p:txBody>
      </p:sp>
      <p:sp>
        <p:nvSpPr>
          <p:cNvPr id="7" name="Pladsholder til SmartArt 6"/>
          <p:cNvSpPr>
            <a:spLocks noGrp="1"/>
          </p:cNvSpPr>
          <p:nvPr>
            <p:ph type="dgm" sz="quarter" idx="16"/>
          </p:nvPr>
        </p:nvSpPr>
        <p:spPr/>
        <p:txBody>
          <a:bodyPr>
            <a:normAutofit fontScale="40000" lnSpcReduction="20000"/>
          </a:bodyPr>
          <a:lstStyle/>
          <a:p>
            <a:endParaRPr/>
          </a:p>
        </p:txBody>
      </p:sp>
      <p:sp>
        <p:nvSpPr>
          <p:cNvPr id="8" name="Pladsholder til billede 7"/>
          <p:cNvSpPr>
            <a:spLocks noGrp="1"/>
          </p:cNvSpPr>
          <p:nvPr>
            <p:ph type="pic" sz="quarter" idx="17"/>
          </p:nvPr>
        </p:nvSpPr>
        <p:spPr/>
        <p:txBody>
          <a:bodyPr/>
          <a:lstStyle/>
          <a:p>
            <a:endParaRPr/>
          </a:p>
        </p:txBody>
      </p:sp>
    </p:spTree>
    <p:extLst>
      <p:ext uri="{BB962C8B-B14F-4D97-AF65-F5344CB8AC3E}">
        <p14:creationId xmlns:p14="http://schemas.microsoft.com/office/powerpoint/2010/main" val="196128485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Vision og mission for informationssikkerhedspolitikken</a:t>
            </a:r>
            <a:endParaRPr lang="da-DK"/>
          </a:p>
        </p:txBody>
      </p:sp>
      <p:sp>
        <p:nvSpPr>
          <p:cNvPr id="3" name="Pladsholder til indhold 2"/>
          <p:cNvSpPr>
            <a:spLocks noGrp="1"/>
          </p:cNvSpPr>
          <p:nvPr>
            <p:ph idx="1"/>
          </p:nvPr>
        </p:nvSpPr>
        <p:spPr/>
        <p:txBody>
          <a:bodyPr/>
          <a:lstStyle/>
          <a:p>
            <a:pPr marL="0" indent="0">
              <a:buNone/>
            </a:pPr>
            <a:r>
              <a:rPr lang="da-DK" smtClean="0"/>
              <a:t/>
            </a:r>
            <a:br>
              <a:rPr lang="da-DK" smtClean="0"/>
            </a:br>
            <a:r>
              <a:rPr lang="da-DK" smtClean="0"/>
              <a:t>Vision</a:t>
            </a:r>
            <a:endParaRPr lang="da-DK"/>
          </a:p>
          <a:p>
            <a:pPr marL="0" indent="0">
              <a:buNone/>
            </a:pPr>
            <a:r>
              <a:rPr lang="da-DK" smtClean="0"/>
              <a:t>Fredericia Kommunes borgere, medarbejdere, samarbejdspartnere og virksomheder har tillid til og er trygge ved Fredericia Kommunes håndtering, </a:t>
            </a:r>
            <a:r>
              <a:rPr lang="da-DK"/>
              <a:t>brug o</a:t>
            </a:r>
            <a:r>
              <a:rPr lang="da-DK" smtClean="0"/>
              <a:t>g opbevaring af data og informationer. </a:t>
            </a:r>
          </a:p>
          <a:p>
            <a:pPr marL="0" indent="0">
              <a:buNone/>
            </a:pPr>
            <a:endParaRPr lang="da-DK"/>
          </a:p>
          <a:p>
            <a:pPr marL="0" indent="0">
              <a:buNone/>
            </a:pPr>
            <a:r>
              <a:rPr lang="da-DK" smtClean="0"/>
              <a:t>Mission</a:t>
            </a:r>
          </a:p>
          <a:p>
            <a:pPr marL="0" indent="0">
              <a:buNone/>
            </a:pPr>
            <a:r>
              <a:rPr lang="da-DK" smtClean="0"/>
              <a:t>Fredericia Kommune beskytter individets rettigheder ved behandling af persondata.</a:t>
            </a:r>
          </a:p>
        </p:txBody>
      </p:sp>
    </p:spTree>
    <p:extLst>
      <p:ext uri="{BB962C8B-B14F-4D97-AF65-F5344CB8AC3E}">
        <p14:creationId xmlns:p14="http://schemas.microsoft.com/office/powerpoint/2010/main" val="226067749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Formål for informationssikkerhedspolitikken</a:t>
            </a:r>
            <a:endParaRPr lang="da-DK"/>
          </a:p>
        </p:txBody>
      </p:sp>
      <p:sp>
        <p:nvSpPr>
          <p:cNvPr id="3" name="Pladsholder til indhold 2"/>
          <p:cNvSpPr>
            <a:spLocks noGrp="1"/>
          </p:cNvSpPr>
          <p:nvPr>
            <p:ph idx="1"/>
          </p:nvPr>
        </p:nvSpPr>
        <p:spPr/>
        <p:txBody>
          <a:bodyPr>
            <a:normAutofit/>
          </a:bodyPr>
          <a:lstStyle/>
          <a:p>
            <a:r>
              <a:rPr lang="da-DK"/>
              <a:t>I</a:t>
            </a:r>
            <a:r>
              <a:rPr lang="da-DK" smtClean="0"/>
              <a:t>nformationssikkerhedspolitikken har to formål:  </a:t>
            </a:r>
          </a:p>
          <a:p>
            <a:endParaRPr lang="da-DK" smtClean="0"/>
          </a:p>
          <a:p>
            <a:pPr marL="285750" lvl="0" indent="-285750">
              <a:buFont typeface="Arial" panose="020B0604020202020204" pitchFamily="34" charset="0"/>
              <a:buChar char="•"/>
            </a:pPr>
            <a:r>
              <a:rPr lang="da-DK"/>
              <a:t>Teknisk og it-sikkerhedsmæssigt – Fredericia Kommune efterstræber høj driftssikkerhed og minimeret risiko for nedbrud, tab og manipulation af data.</a:t>
            </a:r>
          </a:p>
          <a:p>
            <a:pPr marL="285750" lvl="0" indent="-285750">
              <a:buFont typeface="Arial" panose="020B0604020202020204" pitchFamily="34" charset="0"/>
              <a:buChar char="•"/>
            </a:pPr>
            <a:r>
              <a:rPr lang="da-DK"/>
              <a:t>Adfærdsmæssigt – Fredericia Kommune efterstræber bedst mulige understøtning af bevidstheden om informationssikkerhed i organisationen.</a:t>
            </a:r>
          </a:p>
          <a:p>
            <a:endParaRPr lang="da-DK" smtClean="0"/>
          </a:p>
          <a:p>
            <a:endParaRPr lang="da-DK"/>
          </a:p>
          <a:p>
            <a:endParaRPr lang="da-DK"/>
          </a:p>
        </p:txBody>
      </p:sp>
      <p:sp>
        <p:nvSpPr>
          <p:cNvPr id="4" name="Pladsholder til dato 3"/>
          <p:cNvSpPr>
            <a:spLocks noGrp="1"/>
          </p:cNvSpPr>
          <p:nvPr>
            <p:ph type="dt" sz="half" idx="10"/>
          </p:nvPr>
        </p:nvSpPr>
        <p:spPr/>
        <p:txBody>
          <a:bodyPr/>
          <a:lstStyle/>
          <a:p>
            <a:fld id="{A62E608A-43CC-4DA6-9058-C8AEB940731F}" type="datetime1">
              <a:rPr lang="da-DK" smtClean="0"/>
              <a:t>29-05-2018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A35C1F1-6DDC-47F5-92C3-96EC24A72AA3}" type="slidenum">
              <a:rPr lang="da-DK" smtClean="0"/>
              <a:t>16</a:t>
            </a:fld>
            <a:endParaRPr lang="da-DK"/>
          </a:p>
        </p:txBody>
      </p:sp>
    </p:spTree>
    <p:extLst>
      <p:ext uri="{BB962C8B-B14F-4D97-AF65-F5344CB8AC3E}">
        <p14:creationId xmlns:p14="http://schemas.microsoft.com/office/powerpoint/2010/main" val="228121393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5"/>
          </p:nvPr>
        </p:nvSpPr>
        <p:spPr/>
        <p:txBody>
          <a:bodyPr/>
          <a:lstStyle/>
          <a:p>
            <a:endParaRPr/>
          </a:p>
        </p:txBody>
      </p:sp>
      <p:sp>
        <p:nvSpPr>
          <p:cNvPr id="3" name="Titel 2"/>
          <p:cNvSpPr>
            <a:spLocks noGrp="1"/>
          </p:cNvSpPr>
          <p:nvPr>
            <p:ph type="ctrTitle"/>
          </p:nvPr>
        </p:nvSpPr>
        <p:spPr/>
        <p:txBody>
          <a:bodyPr/>
          <a:lstStyle/>
          <a:p>
            <a:r>
              <a:rPr lang="da-DK" smtClean="0"/>
              <a:t>Fortrolighed,</a:t>
            </a:r>
            <a:br>
              <a:rPr lang="da-DK" smtClean="0"/>
            </a:br>
            <a:r>
              <a:rPr lang="da-DK" smtClean="0"/>
              <a:t>tilgængelighed og </a:t>
            </a:r>
            <a:br>
              <a:rPr lang="da-DK" smtClean="0"/>
            </a:br>
            <a:r>
              <a:rPr lang="da-DK" smtClean="0"/>
              <a:t>integritet</a:t>
            </a:r>
            <a:endParaRPr lang="da-DK"/>
          </a:p>
        </p:txBody>
      </p:sp>
      <p:sp>
        <p:nvSpPr>
          <p:cNvPr id="4" name="Pladsholder til sidefod 3"/>
          <p:cNvSpPr>
            <a:spLocks noGrp="1"/>
          </p:cNvSpPr>
          <p:nvPr>
            <p:ph type="ftr" sz="quarter" idx="3"/>
          </p:nvPr>
        </p:nvSpPr>
        <p:spPr/>
        <p:txBody>
          <a:bodyPr/>
          <a:lstStyle/>
          <a:p>
            <a:r>
              <a:rPr lang="da-DK" smtClean="0"/>
              <a:t>FREDERICIA KOMMUNE  |  AFDELING  | TITEL PÅ POWERPOINT</a:t>
            </a:r>
            <a:endParaRPr lang="da-DK" b="1"/>
          </a:p>
        </p:txBody>
      </p:sp>
      <p:sp>
        <p:nvSpPr>
          <p:cNvPr id="5" name="Pladsholder til slidenummer 4"/>
          <p:cNvSpPr>
            <a:spLocks noGrp="1"/>
          </p:cNvSpPr>
          <p:nvPr>
            <p:ph type="sldNum" sz="quarter" idx="4"/>
          </p:nvPr>
        </p:nvSpPr>
        <p:spPr/>
        <p:txBody>
          <a:bodyPr/>
          <a:lstStyle/>
          <a:p>
            <a:fld id="{D8118912-0A08-9845-B039-6C937E7A7200}" type="slidenum">
              <a:rPr lang="da-DK" smtClean="0"/>
              <a:t>17</a:t>
            </a:fld>
            <a:endParaRPr lang="da-DK"/>
          </a:p>
        </p:txBody>
      </p:sp>
      <p:sp>
        <p:nvSpPr>
          <p:cNvPr id="6" name="Pladsholder til dato 5"/>
          <p:cNvSpPr>
            <a:spLocks noGrp="1"/>
          </p:cNvSpPr>
          <p:nvPr>
            <p:ph type="dt" sz="half" idx="2"/>
          </p:nvPr>
        </p:nvSpPr>
        <p:spPr/>
        <p:txBody>
          <a:bodyPr/>
          <a:lstStyle/>
          <a:p>
            <a:fld id="{5C682257-FED3-3D42-8BC9-9FD120A140DA}" type="datetime1">
              <a:rPr lang="da-DK" smtClean="0"/>
              <a:t>29-05-2018</a:t>
            </a:fld>
            <a:endParaRPr lang="da-DK"/>
          </a:p>
        </p:txBody>
      </p:sp>
      <p:sp>
        <p:nvSpPr>
          <p:cNvPr id="7" name="Pladsholder til SmartArt 6"/>
          <p:cNvSpPr>
            <a:spLocks noGrp="1"/>
          </p:cNvSpPr>
          <p:nvPr>
            <p:ph type="dgm" sz="quarter" idx="16"/>
          </p:nvPr>
        </p:nvSpPr>
        <p:spPr/>
        <p:txBody>
          <a:bodyPr>
            <a:normAutofit fontScale="40000" lnSpcReduction="20000"/>
          </a:bodyPr>
          <a:lstStyle/>
          <a:p>
            <a:endParaRPr/>
          </a:p>
        </p:txBody>
      </p:sp>
      <p:sp>
        <p:nvSpPr>
          <p:cNvPr id="8" name="Pladsholder til billede 7"/>
          <p:cNvSpPr>
            <a:spLocks noGrp="1"/>
          </p:cNvSpPr>
          <p:nvPr>
            <p:ph type="pic" sz="quarter" idx="17"/>
          </p:nvPr>
        </p:nvSpPr>
        <p:spPr/>
        <p:txBody>
          <a:bodyPr/>
          <a:lstStyle/>
          <a:p>
            <a:endParaRPr/>
          </a:p>
        </p:txBody>
      </p:sp>
    </p:spTree>
    <p:extLst>
      <p:ext uri="{BB962C8B-B14F-4D97-AF65-F5344CB8AC3E}">
        <p14:creationId xmlns:p14="http://schemas.microsoft.com/office/powerpoint/2010/main" val="141718589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Parametre for informationssikkerhed</a:t>
            </a:r>
            <a:endParaRPr lang="da-DK"/>
          </a:p>
        </p:txBody>
      </p:sp>
      <p:sp>
        <p:nvSpPr>
          <p:cNvPr id="3" name="Pladsholder til indhold 2"/>
          <p:cNvSpPr>
            <a:spLocks noGrp="1"/>
          </p:cNvSpPr>
          <p:nvPr>
            <p:ph idx="1"/>
          </p:nvPr>
        </p:nvSpPr>
        <p:spPr/>
        <p:txBody>
          <a:bodyPr>
            <a:normAutofit/>
          </a:bodyPr>
          <a:lstStyle/>
          <a:p>
            <a:pPr marL="0" indent="0">
              <a:buNone/>
            </a:pPr>
            <a:r>
              <a:rPr lang="da-DK" smtClean="0"/>
              <a:t>Informationssikkerhed er at beskytte informationers:</a:t>
            </a:r>
            <a:br>
              <a:rPr lang="da-DK" smtClean="0"/>
            </a:br>
            <a:endParaRPr lang="da-DK" smtClean="0"/>
          </a:p>
          <a:p>
            <a:pPr marL="285750" indent="-285750">
              <a:buFont typeface="Arial" panose="020B0604020202020204" pitchFamily="34" charset="0"/>
              <a:buChar char="•"/>
            </a:pPr>
            <a:r>
              <a:rPr lang="da-DK" smtClean="0"/>
              <a:t>Fortrolighed </a:t>
            </a:r>
          </a:p>
          <a:p>
            <a:pPr marL="285750" indent="-285750">
              <a:buFont typeface="Arial" panose="020B0604020202020204" pitchFamily="34" charset="0"/>
              <a:buChar char="•"/>
            </a:pPr>
            <a:r>
              <a:rPr lang="da-DK" smtClean="0"/>
              <a:t>Tilgængelighed </a:t>
            </a:r>
          </a:p>
          <a:p>
            <a:pPr marL="285750" indent="-285750">
              <a:buFont typeface="Arial" panose="020B0604020202020204" pitchFamily="34" charset="0"/>
              <a:buChar char="•"/>
            </a:pPr>
            <a:r>
              <a:rPr lang="da-DK" smtClean="0"/>
              <a:t>Integritet</a:t>
            </a:r>
          </a:p>
          <a:p>
            <a:pPr>
              <a:buFontTx/>
              <a:buChar char="-"/>
            </a:pPr>
            <a:endParaRPr lang="da-DK" smtClean="0"/>
          </a:p>
          <a:p>
            <a:r>
              <a:rPr lang="da-DK" smtClean="0"/>
              <a:t>For Fredericia Kommune er et </a:t>
            </a:r>
            <a:r>
              <a:rPr lang="da-DK"/>
              <a:t>højt sikkerhedsniveau </a:t>
            </a:r>
            <a:r>
              <a:rPr lang="da-DK" smtClean="0"/>
              <a:t>både et </a:t>
            </a:r>
            <a:r>
              <a:rPr lang="da-DK"/>
              <a:t>krav for at kunne overholde </a:t>
            </a:r>
            <a:r>
              <a:rPr lang="da-DK" smtClean="0"/>
              <a:t>lovgivning, og det er et </a:t>
            </a:r>
            <a:r>
              <a:rPr lang="da-DK"/>
              <a:t>kvalitetselement i forhold til at kunne tilbyde en sikker service over for </a:t>
            </a:r>
            <a:r>
              <a:rPr lang="da-DK" smtClean="0"/>
              <a:t>borgere, samarbejdspartnere</a:t>
            </a:r>
            <a:r>
              <a:rPr lang="da-DK"/>
              <a:t>, myndigheder og </a:t>
            </a:r>
            <a:r>
              <a:rPr lang="da-DK" smtClean="0"/>
              <a:t>professionelle.</a:t>
            </a:r>
            <a:endParaRPr lang="da-DK"/>
          </a:p>
          <a:p>
            <a:pPr marL="0" indent="0">
              <a:buNone/>
            </a:pPr>
            <a:endParaRPr lang="da-DK" smtClean="0"/>
          </a:p>
        </p:txBody>
      </p:sp>
    </p:spTree>
    <p:extLst>
      <p:ext uri="{BB962C8B-B14F-4D97-AF65-F5344CB8AC3E}">
        <p14:creationId xmlns:p14="http://schemas.microsoft.com/office/powerpoint/2010/main" val="402004377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Fortrolighed</a:t>
            </a:r>
            <a:endParaRPr lang="da-DK"/>
          </a:p>
        </p:txBody>
      </p:sp>
      <p:sp>
        <p:nvSpPr>
          <p:cNvPr id="3" name="Pladsholder til indhold 2"/>
          <p:cNvSpPr>
            <a:spLocks noGrp="1"/>
          </p:cNvSpPr>
          <p:nvPr>
            <p:ph idx="1"/>
          </p:nvPr>
        </p:nvSpPr>
        <p:spPr/>
        <p:txBody>
          <a:bodyPr/>
          <a:lstStyle/>
          <a:p>
            <a:r>
              <a:rPr lang="da-DK"/>
              <a:t>Fredericia Kommune skal sikre fortrolig behandling, opbevaring og overførsel af data, hvor </a:t>
            </a:r>
            <a:r>
              <a:rPr lang="da-DK" smtClean="0"/>
              <a:t>kun brugere der har lov har adgang.</a:t>
            </a:r>
          </a:p>
          <a:p>
            <a:r>
              <a:rPr lang="da-DK" smtClean="0"/>
              <a:t>Brud på fortrolighed handler om, at data mister sin beskyttelse, og uvedkommende dermed får adgang til data, som de ikke burde have adgang til.</a:t>
            </a:r>
            <a:br>
              <a:rPr lang="da-DK" smtClean="0"/>
            </a:br>
            <a:endParaRPr lang="da-DK"/>
          </a:p>
          <a:p>
            <a:r>
              <a:rPr lang="da-DK" smtClean="0"/>
              <a:t>Teknisk </a:t>
            </a:r>
            <a:r>
              <a:rPr lang="da-DK"/>
              <a:t>betyder </a:t>
            </a:r>
            <a:r>
              <a:rPr lang="da-DK" smtClean="0"/>
              <a:t>fortrolighed, at Fredericia Kommune bl.a. arbejder for:</a:t>
            </a:r>
          </a:p>
          <a:p>
            <a:pPr marL="285750" indent="-285750">
              <a:buFont typeface="Arial" panose="020B0604020202020204" pitchFamily="34" charset="0"/>
              <a:buChar char="•"/>
            </a:pPr>
            <a:r>
              <a:rPr lang="da-DK" smtClean="0"/>
              <a:t>Adgangskontrol og rettighedsstyring, for at sikre autoriseret databehandling.</a:t>
            </a:r>
          </a:p>
          <a:p>
            <a:pPr marL="285750" indent="-285750">
              <a:buFont typeface="Arial" panose="020B0604020202020204" pitchFamily="34" charset="0"/>
              <a:buChar char="•"/>
            </a:pPr>
            <a:r>
              <a:rPr lang="da-DK" smtClean="0"/>
              <a:t>Logning, for at dokumentere adgang til data.</a:t>
            </a:r>
          </a:p>
          <a:p>
            <a:pPr marL="285750" indent="-285750">
              <a:buFont typeface="Arial" panose="020B0604020202020204" pitchFamily="34" charset="0"/>
              <a:buChar char="•"/>
            </a:pPr>
            <a:r>
              <a:rPr lang="da-DK" smtClean="0"/>
              <a:t>Kryptering, for at minimere risikoen for uautoriseret adgang til data.</a:t>
            </a:r>
          </a:p>
          <a:p>
            <a:r>
              <a:rPr lang="da-DK" smtClean="0"/>
              <a:t/>
            </a:r>
            <a:br>
              <a:rPr lang="da-DK" smtClean="0"/>
            </a:br>
            <a:r>
              <a:rPr lang="da-DK" smtClean="0"/>
              <a:t>Adfærdsmæssigt betyder fortrolighed, at medarbejderne følger retningslinjer, principper og procedure for informationssikkerhed og for eksempel ikke videregiver fortrolige oplysninger eller adgangskoder skriftligt eller mundtligt. </a:t>
            </a:r>
          </a:p>
          <a:p>
            <a:r>
              <a:rPr lang="da-DK" smtClean="0"/>
              <a:t>For Fredericia Kommune er fortrolighed den vigtigste parameter for informationssikkerhed.</a:t>
            </a:r>
            <a:endParaRPr lang="da-DK"/>
          </a:p>
          <a:p>
            <a:endParaRPr lang="da-DK"/>
          </a:p>
        </p:txBody>
      </p:sp>
    </p:spTree>
    <p:extLst>
      <p:ext uri="{BB962C8B-B14F-4D97-AF65-F5344CB8AC3E}">
        <p14:creationId xmlns:p14="http://schemas.microsoft.com/office/powerpoint/2010/main" val="152365192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Indholdsfortegnelse</a:t>
            </a:r>
            <a:endParaRPr lang="da-DK"/>
          </a:p>
        </p:txBody>
      </p:sp>
      <p:sp>
        <p:nvSpPr>
          <p:cNvPr id="3" name="Pladsholder til indhold 2"/>
          <p:cNvSpPr>
            <a:spLocks noGrp="1"/>
          </p:cNvSpPr>
          <p:nvPr>
            <p:ph idx="1"/>
          </p:nvPr>
        </p:nvSpPr>
        <p:spPr/>
        <p:txBody>
          <a:bodyPr>
            <a:normAutofit/>
          </a:bodyPr>
          <a:lstStyle/>
          <a:p>
            <a:r>
              <a:rPr lang="da-DK" smtClean="0">
                <a:hlinkClick r:id="rId2" action="ppaction://hlinksldjump"/>
              </a:rPr>
              <a:t>Indledning</a:t>
            </a:r>
            <a:endParaRPr lang="da-DK" smtClean="0"/>
          </a:p>
          <a:p>
            <a:r>
              <a:rPr lang="da-DK" smtClean="0">
                <a:hlinkClick r:id="rId3" action="ppaction://hlinksldjump"/>
              </a:rPr>
              <a:t>Hvad og hvem er omfattet</a:t>
            </a:r>
            <a:r>
              <a:rPr lang="da-DK" u="sng" smtClean="0">
                <a:solidFill>
                  <a:srgbClr val="0070C0"/>
                </a:solidFill>
              </a:rPr>
              <a:t>?</a:t>
            </a:r>
          </a:p>
          <a:p>
            <a:r>
              <a:rPr lang="da-DK" smtClean="0">
                <a:hlinkClick r:id="rId4" action="ppaction://hlinksldjump"/>
              </a:rPr>
              <a:t>Ansvar og konsekvens</a:t>
            </a:r>
            <a:endParaRPr lang="da-DK" smtClean="0"/>
          </a:p>
          <a:p>
            <a:r>
              <a:rPr lang="da-DK" smtClean="0">
                <a:hlinkClick r:id="rId5" action="ppaction://hlinksldjump"/>
              </a:rPr>
              <a:t>Vision, mission</a:t>
            </a:r>
            <a:r>
              <a:rPr lang="da-DK">
                <a:hlinkClick r:id="rId5" action="ppaction://hlinksldjump"/>
              </a:rPr>
              <a:t> </a:t>
            </a:r>
            <a:r>
              <a:rPr lang="da-DK" smtClean="0">
                <a:hlinkClick r:id="rId5" action="ppaction://hlinksldjump"/>
              </a:rPr>
              <a:t>og formål</a:t>
            </a:r>
            <a:endParaRPr lang="da-DK" smtClean="0"/>
          </a:p>
          <a:p>
            <a:r>
              <a:rPr lang="da-DK" smtClean="0">
                <a:hlinkClick r:id="rId6" action="ppaction://hlinksldjump"/>
              </a:rPr>
              <a:t>Fortrolighed, tilgængelighed og integritet</a:t>
            </a:r>
            <a:endParaRPr lang="da-DK" smtClean="0"/>
          </a:p>
          <a:p>
            <a:r>
              <a:rPr lang="da-DK" smtClean="0">
                <a:hlinkClick r:id="rId7" action="ppaction://hlinksldjump"/>
              </a:rPr>
              <a:t>Principper</a:t>
            </a:r>
            <a:endParaRPr lang="da-DK" smtClean="0"/>
          </a:p>
          <a:p>
            <a:r>
              <a:rPr lang="da-DK" smtClean="0">
                <a:hlinkClick r:id="rId8" action="ppaction://hlinksldjump"/>
              </a:rPr>
              <a:t>Opfølgning</a:t>
            </a:r>
            <a:endParaRPr lang="da-DK" smtClean="0"/>
          </a:p>
          <a:p>
            <a:r>
              <a:rPr lang="da-DK" smtClean="0">
                <a:hlinkClick r:id="rId9" action="ppaction://hlinksldjump"/>
              </a:rPr>
              <a:t>Organisering</a:t>
            </a:r>
            <a:endParaRPr lang="da-DK" smtClean="0"/>
          </a:p>
          <a:p>
            <a:r>
              <a:rPr lang="da-DK" smtClean="0">
                <a:hlinkClick r:id="rId10" action="ppaction://hlinksldjump"/>
              </a:rPr>
              <a:t>Godkendelse</a:t>
            </a:r>
            <a:endParaRPr lang="da-DK"/>
          </a:p>
        </p:txBody>
      </p:sp>
    </p:spTree>
    <p:extLst>
      <p:ext uri="{BB962C8B-B14F-4D97-AF65-F5344CB8AC3E}">
        <p14:creationId xmlns:p14="http://schemas.microsoft.com/office/powerpoint/2010/main" val="198896719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Tilgængelighed</a:t>
            </a:r>
            <a:endParaRPr lang="da-DK"/>
          </a:p>
        </p:txBody>
      </p:sp>
      <p:sp>
        <p:nvSpPr>
          <p:cNvPr id="3" name="Pladsholder til indhold 2"/>
          <p:cNvSpPr>
            <a:spLocks noGrp="1"/>
          </p:cNvSpPr>
          <p:nvPr>
            <p:ph idx="1"/>
          </p:nvPr>
        </p:nvSpPr>
        <p:spPr/>
        <p:txBody>
          <a:bodyPr/>
          <a:lstStyle/>
          <a:p>
            <a:r>
              <a:rPr lang="da-DK"/>
              <a:t>Fredericia Kommunes informationer og informationssystemer skal være tilgængelige for brugerne, borgerne og virksomhederne, når de har behov for </a:t>
            </a:r>
            <a:r>
              <a:rPr lang="da-DK" smtClean="0"/>
              <a:t>dem.</a:t>
            </a:r>
          </a:p>
          <a:p>
            <a:endParaRPr lang="da-DK"/>
          </a:p>
          <a:p>
            <a:r>
              <a:rPr lang="da-DK" smtClean="0"/>
              <a:t>Teknisk betyder tilgængelighed, at Fredericia Kommune arbejder for:</a:t>
            </a:r>
          </a:p>
          <a:p>
            <a:pPr marL="285750" indent="-285750">
              <a:buFont typeface="Arial" panose="020B0604020202020204" pitchFamily="34" charset="0"/>
              <a:buChar char="•"/>
            </a:pPr>
            <a:r>
              <a:rPr lang="da-DK" smtClean="0"/>
              <a:t>Driftssikre informationssystemer, som reagerer hurtigt.</a:t>
            </a:r>
          </a:p>
          <a:p>
            <a:pPr marL="285750" indent="-285750">
              <a:buFont typeface="Arial" panose="020B0604020202020204" pitchFamily="34" charset="0"/>
              <a:buChar char="•"/>
            </a:pPr>
            <a:r>
              <a:rPr lang="da-DK" smtClean="0"/>
              <a:t>Brugervenlighed, så informationssystemer er let tilgængelige.</a:t>
            </a:r>
            <a:endParaRPr lang="da-DK"/>
          </a:p>
          <a:p>
            <a:pPr marL="285750" indent="-285750">
              <a:buFont typeface="Arial" panose="020B0604020202020204" pitchFamily="34" charset="0"/>
              <a:buChar char="•"/>
            </a:pPr>
            <a:r>
              <a:rPr lang="da-DK" smtClean="0"/>
              <a:t>Integrationer, så data flyder mellem relevante systemer.</a:t>
            </a:r>
          </a:p>
          <a:p>
            <a:endParaRPr lang="da-DK" smtClean="0"/>
          </a:p>
          <a:p>
            <a:r>
              <a:rPr lang="da-DK" smtClean="0"/>
              <a:t>Adfærdsmæssigt betyder tilgængelighed, at Fredericia Kommune arbejder for korrekt journalisering. </a:t>
            </a:r>
            <a:endParaRPr lang="da-DK"/>
          </a:p>
          <a:p>
            <a:endParaRPr lang="da-DK"/>
          </a:p>
        </p:txBody>
      </p:sp>
    </p:spTree>
    <p:extLst>
      <p:ext uri="{BB962C8B-B14F-4D97-AF65-F5344CB8AC3E}">
        <p14:creationId xmlns:p14="http://schemas.microsoft.com/office/powerpoint/2010/main" val="14765015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Integritet</a:t>
            </a:r>
            <a:endParaRPr lang="da-DK"/>
          </a:p>
        </p:txBody>
      </p:sp>
      <p:sp>
        <p:nvSpPr>
          <p:cNvPr id="3" name="Pladsholder til indhold 2"/>
          <p:cNvSpPr>
            <a:spLocks noGrp="1"/>
          </p:cNvSpPr>
          <p:nvPr>
            <p:ph idx="1"/>
          </p:nvPr>
        </p:nvSpPr>
        <p:spPr/>
        <p:txBody>
          <a:bodyPr/>
          <a:lstStyle/>
          <a:p>
            <a:r>
              <a:rPr lang="da-DK"/>
              <a:t>Fredericia Kommune skal opnå en pålidelig og korrekt behandling af information ved at minimere risiko for menneskelige eller systemmæssige fejl, forsøg på svindel eller bedrageri, samt udefrakommende </a:t>
            </a:r>
            <a:r>
              <a:rPr lang="da-DK" smtClean="0"/>
              <a:t>hændelser</a:t>
            </a:r>
            <a:br>
              <a:rPr lang="da-DK" smtClean="0"/>
            </a:br>
            <a:endParaRPr lang="da-DK"/>
          </a:p>
          <a:p>
            <a:r>
              <a:rPr lang="da-DK"/>
              <a:t>Teknisk </a:t>
            </a:r>
            <a:r>
              <a:rPr lang="da-DK" smtClean="0"/>
              <a:t>betyder integritet, at Fredericia Kommune bl.a. arbejder for:</a:t>
            </a:r>
          </a:p>
          <a:p>
            <a:pPr marL="285750" indent="-285750">
              <a:buFont typeface="Arial" panose="020B0604020202020204" pitchFamily="34" charset="0"/>
              <a:buChar char="•"/>
            </a:pPr>
            <a:r>
              <a:rPr lang="da-DK" smtClean="0"/>
              <a:t>Integrationer, for at dele og genbruge data.</a:t>
            </a:r>
          </a:p>
          <a:p>
            <a:pPr marL="285750" indent="-285750">
              <a:buFont typeface="Arial" panose="020B0604020202020204" pitchFamily="34" charset="0"/>
              <a:buChar char="•"/>
            </a:pPr>
            <a:r>
              <a:rPr lang="da-DK" smtClean="0"/>
              <a:t>Brugervenlighed, for at undgå menneskelige fejl.</a:t>
            </a:r>
          </a:p>
          <a:p>
            <a:pPr marL="285750" indent="-285750">
              <a:buFont typeface="Arial" panose="020B0604020202020204" pitchFamily="34" charset="0"/>
              <a:buChar char="•"/>
            </a:pPr>
            <a:r>
              <a:rPr lang="da-DK" smtClean="0"/>
              <a:t>Validitet, det vil sige tydelig versionering og klassifikation af data, så der sagsbehandles ud fra valide data</a:t>
            </a:r>
          </a:p>
          <a:p>
            <a:endParaRPr lang="da-DK" smtClean="0"/>
          </a:p>
          <a:p>
            <a:r>
              <a:rPr lang="da-DK" smtClean="0"/>
              <a:t>Adfærdsmæssigt betyder integritet, at Fredericia Kommune løbende kompetenceudvikler sine medarbejdere inden for informationssikkerhed og i korrekt sagsbehandling. </a:t>
            </a:r>
            <a:endParaRPr lang="da-DK"/>
          </a:p>
          <a:p>
            <a:endParaRPr lang="da-DK"/>
          </a:p>
        </p:txBody>
      </p:sp>
    </p:spTree>
    <p:extLst>
      <p:ext uri="{BB962C8B-B14F-4D97-AF65-F5344CB8AC3E}">
        <p14:creationId xmlns:p14="http://schemas.microsoft.com/office/powerpoint/2010/main" val="7329812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5"/>
          </p:nvPr>
        </p:nvSpPr>
        <p:spPr/>
        <p:txBody>
          <a:bodyPr/>
          <a:lstStyle/>
          <a:p>
            <a:endParaRPr/>
          </a:p>
        </p:txBody>
      </p:sp>
      <p:sp>
        <p:nvSpPr>
          <p:cNvPr id="3" name="Titel 2"/>
          <p:cNvSpPr>
            <a:spLocks noGrp="1"/>
          </p:cNvSpPr>
          <p:nvPr>
            <p:ph type="ctrTitle"/>
          </p:nvPr>
        </p:nvSpPr>
        <p:spPr/>
        <p:txBody>
          <a:bodyPr/>
          <a:lstStyle/>
          <a:p>
            <a:r>
              <a:rPr lang="da-DK" smtClean="0"/>
              <a:t>Principper</a:t>
            </a:r>
            <a:endParaRPr lang="da-DK"/>
          </a:p>
        </p:txBody>
      </p:sp>
      <p:sp>
        <p:nvSpPr>
          <p:cNvPr id="4" name="Pladsholder til sidefod 3"/>
          <p:cNvSpPr>
            <a:spLocks noGrp="1"/>
          </p:cNvSpPr>
          <p:nvPr>
            <p:ph type="ftr" sz="quarter" idx="3"/>
          </p:nvPr>
        </p:nvSpPr>
        <p:spPr/>
        <p:txBody>
          <a:bodyPr/>
          <a:lstStyle/>
          <a:p>
            <a:r>
              <a:rPr lang="da-DK" smtClean="0"/>
              <a:t>FREDERICIA KOMMUNE  |  AFDELING  | TITEL PÅ POWERPOINT</a:t>
            </a:r>
            <a:endParaRPr lang="da-DK" b="1"/>
          </a:p>
        </p:txBody>
      </p:sp>
      <p:sp>
        <p:nvSpPr>
          <p:cNvPr id="5" name="Pladsholder til slidenummer 4"/>
          <p:cNvSpPr>
            <a:spLocks noGrp="1"/>
          </p:cNvSpPr>
          <p:nvPr>
            <p:ph type="sldNum" sz="quarter" idx="4"/>
          </p:nvPr>
        </p:nvSpPr>
        <p:spPr/>
        <p:txBody>
          <a:bodyPr/>
          <a:lstStyle/>
          <a:p>
            <a:fld id="{D8118912-0A08-9845-B039-6C937E7A7200}" type="slidenum">
              <a:rPr lang="da-DK" smtClean="0"/>
              <a:t>22</a:t>
            </a:fld>
            <a:endParaRPr lang="da-DK"/>
          </a:p>
        </p:txBody>
      </p:sp>
      <p:sp>
        <p:nvSpPr>
          <p:cNvPr id="6" name="Pladsholder til dato 5"/>
          <p:cNvSpPr>
            <a:spLocks noGrp="1"/>
          </p:cNvSpPr>
          <p:nvPr>
            <p:ph type="dt" sz="half" idx="2"/>
          </p:nvPr>
        </p:nvSpPr>
        <p:spPr/>
        <p:txBody>
          <a:bodyPr/>
          <a:lstStyle/>
          <a:p>
            <a:fld id="{5C682257-FED3-3D42-8BC9-9FD120A140DA}" type="datetime1">
              <a:rPr lang="da-DK" smtClean="0"/>
              <a:t>29-05-2018</a:t>
            </a:fld>
            <a:endParaRPr lang="da-DK"/>
          </a:p>
        </p:txBody>
      </p:sp>
      <p:sp>
        <p:nvSpPr>
          <p:cNvPr id="7" name="Pladsholder til SmartArt 6"/>
          <p:cNvSpPr>
            <a:spLocks noGrp="1"/>
          </p:cNvSpPr>
          <p:nvPr>
            <p:ph type="dgm" sz="quarter" idx="16"/>
          </p:nvPr>
        </p:nvSpPr>
        <p:spPr/>
        <p:txBody>
          <a:bodyPr>
            <a:normAutofit fontScale="40000" lnSpcReduction="20000"/>
          </a:bodyPr>
          <a:lstStyle/>
          <a:p>
            <a:endParaRPr/>
          </a:p>
        </p:txBody>
      </p:sp>
      <p:sp>
        <p:nvSpPr>
          <p:cNvPr id="8" name="Pladsholder til billede 7"/>
          <p:cNvSpPr>
            <a:spLocks noGrp="1"/>
          </p:cNvSpPr>
          <p:nvPr>
            <p:ph type="pic" sz="quarter" idx="17"/>
          </p:nvPr>
        </p:nvSpPr>
        <p:spPr/>
        <p:txBody>
          <a:bodyPr/>
          <a:lstStyle/>
          <a:p>
            <a:endParaRPr/>
          </a:p>
        </p:txBody>
      </p:sp>
    </p:spTree>
    <p:extLst>
      <p:ext uri="{BB962C8B-B14F-4D97-AF65-F5344CB8AC3E}">
        <p14:creationId xmlns:p14="http://schemas.microsoft.com/office/powerpoint/2010/main" val="316961396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Principper</a:t>
            </a:r>
            <a:endParaRPr lang="da-DK"/>
          </a:p>
        </p:txBody>
      </p:sp>
      <p:sp>
        <p:nvSpPr>
          <p:cNvPr id="3" name="Pladsholder til indhold 2"/>
          <p:cNvSpPr>
            <a:spLocks noGrp="1"/>
          </p:cNvSpPr>
          <p:nvPr>
            <p:ph idx="1"/>
          </p:nvPr>
        </p:nvSpPr>
        <p:spPr/>
        <p:txBody>
          <a:bodyPr>
            <a:normAutofit/>
          </a:bodyPr>
          <a:lstStyle/>
          <a:p>
            <a:pPr marL="0" indent="0">
              <a:buNone/>
            </a:pPr>
            <a:r>
              <a:rPr lang="da-DK" smtClean="0"/>
              <a:t>Fredericia Kommune implementerer informationssikkerhed efter følgende principper:</a:t>
            </a:r>
          </a:p>
          <a:p>
            <a:pPr marL="285750" indent="-285750">
              <a:buFont typeface="Arial" panose="020B0604020202020204" pitchFamily="34" charset="0"/>
              <a:buChar char="•"/>
            </a:pPr>
            <a:r>
              <a:rPr lang="da-DK"/>
              <a:t>P</a:t>
            </a:r>
            <a:r>
              <a:rPr lang="da-DK" smtClean="0"/>
              <a:t>rocedurer og forretningsgange, som sikrer, at informationssikkerhed er en integreret del af driften og det daglige arbejde.</a:t>
            </a:r>
          </a:p>
          <a:p>
            <a:pPr marL="285750" indent="-285750">
              <a:buFont typeface="Arial" panose="020B0604020202020204" pitchFamily="34" charset="0"/>
              <a:buChar char="•"/>
            </a:pPr>
            <a:r>
              <a:rPr lang="da-DK"/>
              <a:t>L</a:t>
            </a:r>
            <a:r>
              <a:rPr lang="da-DK" smtClean="0"/>
              <a:t>øbende uddannelse for at udvikle vidensniveauet hos alle medarbejdere og for at fastholde opmærksomheden på informationssikkerhed.</a:t>
            </a:r>
          </a:p>
          <a:p>
            <a:pPr marL="285750" indent="-285750">
              <a:buFont typeface="Arial" panose="020B0604020202020204" pitchFamily="34" charset="0"/>
              <a:buChar char="•"/>
            </a:pPr>
            <a:r>
              <a:rPr lang="da-DK" smtClean="0"/>
              <a:t>En ærlig og troværdig kommunikation om sikkerhedshændelser over for berørte borgere og eksterne parter.</a:t>
            </a:r>
          </a:p>
          <a:p>
            <a:pPr marL="285750" indent="-285750">
              <a:buFont typeface="Arial" panose="020B0604020202020204" pitchFamily="34" charset="0"/>
              <a:buChar char="•"/>
            </a:pPr>
            <a:r>
              <a:rPr lang="da-DK" smtClean="0"/>
              <a:t>Information til borgere og medarbejdere om deres muligheder og rettigheder.</a:t>
            </a:r>
          </a:p>
          <a:p>
            <a:pPr marL="285750" indent="-285750">
              <a:buFont typeface="Arial" panose="020B0604020202020204" pitchFamily="34" charset="0"/>
              <a:buChar char="•"/>
            </a:pPr>
            <a:r>
              <a:rPr lang="da-DK" smtClean="0"/>
              <a:t>Praktisering af kontrakt- og leverandørstyring, så eksterne konsulenter, samarbejdspartnere og leverandører lever op til kommunens niveau for informationssikkerhed.</a:t>
            </a:r>
          </a:p>
          <a:p>
            <a:endParaRPr lang="da-DK"/>
          </a:p>
        </p:txBody>
      </p:sp>
    </p:spTree>
    <p:extLst>
      <p:ext uri="{BB962C8B-B14F-4D97-AF65-F5344CB8AC3E}">
        <p14:creationId xmlns:p14="http://schemas.microsoft.com/office/powerpoint/2010/main" val="258369331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5"/>
          </p:nvPr>
        </p:nvSpPr>
        <p:spPr/>
        <p:txBody>
          <a:bodyPr/>
          <a:lstStyle/>
          <a:p>
            <a:endParaRPr/>
          </a:p>
        </p:txBody>
      </p:sp>
      <p:sp>
        <p:nvSpPr>
          <p:cNvPr id="3" name="Titel 2"/>
          <p:cNvSpPr>
            <a:spLocks noGrp="1"/>
          </p:cNvSpPr>
          <p:nvPr>
            <p:ph type="ctrTitle"/>
          </p:nvPr>
        </p:nvSpPr>
        <p:spPr/>
        <p:txBody>
          <a:bodyPr/>
          <a:lstStyle/>
          <a:p>
            <a:r>
              <a:rPr lang="da-DK" smtClean="0"/>
              <a:t>Opfølgning</a:t>
            </a:r>
            <a:endParaRPr lang="da-DK"/>
          </a:p>
        </p:txBody>
      </p:sp>
      <p:sp>
        <p:nvSpPr>
          <p:cNvPr id="4" name="Pladsholder til sidefod 3"/>
          <p:cNvSpPr>
            <a:spLocks noGrp="1"/>
          </p:cNvSpPr>
          <p:nvPr>
            <p:ph type="ftr" sz="quarter" idx="3"/>
          </p:nvPr>
        </p:nvSpPr>
        <p:spPr/>
        <p:txBody>
          <a:bodyPr/>
          <a:lstStyle/>
          <a:p>
            <a:r>
              <a:rPr lang="da-DK" smtClean="0"/>
              <a:t>FREDERICIA KOMMUNE  |  AFDELING  | TITEL PÅ POWERPOINT</a:t>
            </a:r>
            <a:endParaRPr lang="da-DK" b="1"/>
          </a:p>
        </p:txBody>
      </p:sp>
      <p:sp>
        <p:nvSpPr>
          <p:cNvPr id="5" name="Pladsholder til slidenummer 4"/>
          <p:cNvSpPr>
            <a:spLocks noGrp="1"/>
          </p:cNvSpPr>
          <p:nvPr>
            <p:ph type="sldNum" sz="quarter" idx="4"/>
          </p:nvPr>
        </p:nvSpPr>
        <p:spPr/>
        <p:txBody>
          <a:bodyPr/>
          <a:lstStyle/>
          <a:p>
            <a:fld id="{D8118912-0A08-9845-B039-6C937E7A7200}" type="slidenum">
              <a:rPr lang="da-DK" smtClean="0"/>
              <a:t>24</a:t>
            </a:fld>
            <a:endParaRPr lang="da-DK"/>
          </a:p>
        </p:txBody>
      </p:sp>
      <p:sp>
        <p:nvSpPr>
          <p:cNvPr id="6" name="Pladsholder til dato 5"/>
          <p:cNvSpPr>
            <a:spLocks noGrp="1"/>
          </p:cNvSpPr>
          <p:nvPr>
            <p:ph type="dt" sz="half" idx="2"/>
          </p:nvPr>
        </p:nvSpPr>
        <p:spPr/>
        <p:txBody>
          <a:bodyPr/>
          <a:lstStyle/>
          <a:p>
            <a:fld id="{5C682257-FED3-3D42-8BC9-9FD120A140DA}" type="datetime1">
              <a:rPr lang="da-DK" smtClean="0"/>
              <a:t>29-05-2018</a:t>
            </a:fld>
            <a:endParaRPr lang="da-DK"/>
          </a:p>
        </p:txBody>
      </p:sp>
      <p:sp>
        <p:nvSpPr>
          <p:cNvPr id="7" name="Pladsholder til SmartArt 6"/>
          <p:cNvSpPr>
            <a:spLocks noGrp="1"/>
          </p:cNvSpPr>
          <p:nvPr>
            <p:ph type="dgm" sz="quarter" idx="16"/>
          </p:nvPr>
        </p:nvSpPr>
        <p:spPr/>
        <p:txBody>
          <a:bodyPr>
            <a:normAutofit fontScale="40000" lnSpcReduction="20000"/>
          </a:bodyPr>
          <a:lstStyle/>
          <a:p>
            <a:endParaRPr/>
          </a:p>
        </p:txBody>
      </p:sp>
      <p:sp>
        <p:nvSpPr>
          <p:cNvPr id="8" name="Pladsholder til billede 7"/>
          <p:cNvSpPr>
            <a:spLocks noGrp="1"/>
          </p:cNvSpPr>
          <p:nvPr>
            <p:ph type="pic" sz="quarter" idx="17"/>
          </p:nvPr>
        </p:nvSpPr>
        <p:spPr/>
        <p:txBody>
          <a:bodyPr/>
          <a:lstStyle/>
          <a:p>
            <a:endParaRPr/>
          </a:p>
        </p:txBody>
      </p:sp>
    </p:spTree>
    <p:extLst>
      <p:ext uri="{BB962C8B-B14F-4D97-AF65-F5344CB8AC3E}">
        <p14:creationId xmlns:p14="http://schemas.microsoft.com/office/powerpoint/2010/main" val="272683162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Opfølgning </a:t>
            </a:r>
            <a:endParaRPr lang="da-DK"/>
          </a:p>
        </p:txBody>
      </p:sp>
      <p:sp>
        <p:nvSpPr>
          <p:cNvPr id="3" name="Pladsholder til indhold 2"/>
          <p:cNvSpPr>
            <a:spLocks noGrp="1"/>
          </p:cNvSpPr>
          <p:nvPr>
            <p:ph idx="1"/>
          </p:nvPr>
        </p:nvSpPr>
        <p:spPr/>
        <p:txBody>
          <a:bodyPr/>
          <a:lstStyle/>
          <a:p>
            <a:pPr marL="0" indent="0">
              <a:buNone/>
            </a:pPr>
            <a:r>
              <a:rPr lang="da-DK" smtClean="0"/>
              <a:t>Fredericia Kommune vurderer og følger op på informationssikkerhed på følgende måde:</a:t>
            </a:r>
          </a:p>
          <a:p>
            <a:pPr marL="285750" indent="-285750">
              <a:buFont typeface="Arial" panose="020B0604020202020204" pitchFamily="34" charset="0"/>
              <a:buChar char="•"/>
            </a:pPr>
            <a:r>
              <a:rPr lang="da-DK" smtClean="0"/>
              <a:t>Løbende skriftlig registrering og opfølgning på informationssikkerhedshændelser</a:t>
            </a:r>
          </a:p>
          <a:p>
            <a:pPr marL="285750" indent="-285750">
              <a:buFont typeface="Arial" panose="020B0604020202020204" pitchFamily="34" charset="0"/>
              <a:buChar char="•"/>
            </a:pPr>
            <a:r>
              <a:rPr lang="da-DK"/>
              <a:t>Gennemføre interne audits om informationssikkerhed</a:t>
            </a:r>
          </a:p>
          <a:p>
            <a:pPr marL="285750" indent="-285750">
              <a:buFont typeface="Arial" panose="020B0604020202020204" pitchFamily="34" charset="0"/>
              <a:buChar char="•"/>
            </a:pPr>
            <a:r>
              <a:rPr lang="da-DK"/>
              <a:t>Opfølgning på vidensniveau inden for informationssikkerhed</a:t>
            </a:r>
          </a:p>
          <a:p>
            <a:pPr marL="0" indent="0">
              <a:buNone/>
            </a:pPr>
            <a:endParaRPr lang="da-DK"/>
          </a:p>
        </p:txBody>
      </p:sp>
    </p:spTree>
    <p:extLst>
      <p:ext uri="{BB962C8B-B14F-4D97-AF65-F5344CB8AC3E}">
        <p14:creationId xmlns:p14="http://schemas.microsoft.com/office/powerpoint/2010/main" val="28727060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5"/>
          </p:nvPr>
        </p:nvSpPr>
        <p:spPr/>
        <p:txBody>
          <a:bodyPr/>
          <a:lstStyle/>
          <a:p>
            <a:endParaRPr/>
          </a:p>
        </p:txBody>
      </p:sp>
      <p:sp>
        <p:nvSpPr>
          <p:cNvPr id="3" name="Titel 2"/>
          <p:cNvSpPr>
            <a:spLocks noGrp="1"/>
          </p:cNvSpPr>
          <p:nvPr>
            <p:ph type="ctrTitle"/>
          </p:nvPr>
        </p:nvSpPr>
        <p:spPr/>
        <p:txBody>
          <a:bodyPr/>
          <a:lstStyle/>
          <a:p>
            <a:r>
              <a:rPr lang="da-DK" smtClean="0"/>
              <a:t>Organisering</a:t>
            </a:r>
            <a:endParaRPr lang="da-DK"/>
          </a:p>
        </p:txBody>
      </p:sp>
      <p:sp>
        <p:nvSpPr>
          <p:cNvPr id="4" name="Pladsholder til sidefod 3"/>
          <p:cNvSpPr>
            <a:spLocks noGrp="1"/>
          </p:cNvSpPr>
          <p:nvPr>
            <p:ph type="ftr" sz="quarter" idx="3"/>
          </p:nvPr>
        </p:nvSpPr>
        <p:spPr/>
        <p:txBody>
          <a:bodyPr/>
          <a:lstStyle/>
          <a:p>
            <a:r>
              <a:rPr lang="da-DK" smtClean="0"/>
              <a:t>FREDERICIA KOMMUNE  |  AFDELING  | TITEL PÅ POWERPOINT</a:t>
            </a:r>
            <a:endParaRPr lang="da-DK" b="1"/>
          </a:p>
        </p:txBody>
      </p:sp>
      <p:sp>
        <p:nvSpPr>
          <p:cNvPr id="5" name="Pladsholder til slidenummer 4"/>
          <p:cNvSpPr>
            <a:spLocks noGrp="1"/>
          </p:cNvSpPr>
          <p:nvPr>
            <p:ph type="sldNum" sz="quarter" idx="4"/>
          </p:nvPr>
        </p:nvSpPr>
        <p:spPr/>
        <p:txBody>
          <a:bodyPr/>
          <a:lstStyle/>
          <a:p>
            <a:fld id="{D8118912-0A08-9845-B039-6C937E7A7200}" type="slidenum">
              <a:rPr lang="da-DK" smtClean="0"/>
              <a:t>26</a:t>
            </a:fld>
            <a:endParaRPr lang="da-DK"/>
          </a:p>
        </p:txBody>
      </p:sp>
      <p:sp>
        <p:nvSpPr>
          <p:cNvPr id="6" name="Pladsholder til dato 5"/>
          <p:cNvSpPr>
            <a:spLocks noGrp="1"/>
          </p:cNvSpPr>
          <p:nvPr>
            <p:ph type="dt" sz="half" idx="2"/>
          </p:nvPr>
        </p:nvSpPr>
        <p:spPr/>
        <p:txBody>
          <a:bodyPr/>
          <a:lstStyle/>
          <a:p>
            <a:fld id="{5C682257-FED3-3D42-8BC9-9FD120A140DA}" type="datetime1">
              <a:rPr lang="da-DK" smtClean="0"/>
              <a:t>29-05-2018</a:t>
            </a:fld>
            <a:endParaRPr lang="da-DK"/>
          </a:p>
        </p:txBody>
      </p:sp>
      <p:sp>
        <p:nvSpPr>
          <p:cNvPr id="7" name="Pladsholder til SmartArt 6"/>
          <p:cNvSpPr>
            <a:spLocks noGrp="1"/>
          </p:cNvSpPr>
          <p:nvPr>
            <p:ph type="dgm" sz="quarter" idx="16"/>
          </p:nvPr>
        </p:nvSpPr>
        <p:spPr/>
        <p:txBody>
          <a:bodyPr>
            <a:normAutofit fontScale="40000" lnSpcReduction="20000"/>
          </a:bodyPr>
          <a:lstStyle/>
          <a:p>
            <a:endParaRPr/>
          </a:p>
        </p:txBody>
      </p:sp>
      <p:sp>
        <p:nvSpPr>
          <p:cNvPr id="8" name="Pladsholder til billede 7"/>
          <p:cNvSpPr>
            <a:spLocks noGrp="1"/>
          </p:cNvSpPr>
          <p:nvPr>
            <p:ph type="pic" sz="quarter" idx="17"/>
          </p:nvPr>
        </p:nvSpPr>
        <p:spPr/>
        <p:txBody>
          <a:bodyPr/>
          <a:lstStyle/>
          <a:p>
            <a:endParaRPr/>
          </a:p>
        </p:txBody>
      </p:sp>
    </p:spTree>
    <p:extLst>
      <p:ext uri="{BB962C8B-B14F-4D97-AF65-F5344CB8AC3E}">
        <p14:creationId xmlns:p14="http://schemas.microsoft.com/office/powerpoint/2010/main" val="259901198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r>
              <a:rPr lang="da-DK"/>
              <a:t>Fredericia Kommunes organisering af informationssikkerhed</a:t>
            </a:r>
          </a:p>
        </p:txBody>
      </p:sp>
      <p:sp>
        <p:nvSpPr>
          <p:cNvPr id="3" name="Pladsholder til indhold 2"/>
          <p:cNvSpPr>
            <a:spLocks noGrp="1"/>
          </p:cNvSpPr>
          <p:nvPr>
            <p:ph idx="1"/>
          </p:nvPr>
        </p:nvSpPr>
        <p:spPr>
          <a:xfrm>
            <a:off x="838199" y="2278302"/>
            <a:ext cx="3921452" cy="2330739"/>
          </a:xfrm>
          <a:ln w="12700">
            <a:solidFill>
              <a:srgbClr val="00335C"/>
            </a:solidFill>
          </a:ln>
        </p:spPr>
        <p:txBody>
          <a:bodyPr vert="horz" lIns="144000" tIns="144000" rIns="144000" bIns="144000" rtlCol="0" anchor="t">
            <a:noAutofit/>
          </a:bodyPr>
          <a:lstStyle/>
          <a:p>
            <a:r>
              <a:rPr lang="da-DK" dirty="0">
                <a:solidFill>
                  <a:srgbClr val="00335C"/>
                </a:solidFill>
              </a:rPr>
              <a:t>     Informationssikkerhedsudvalg:</a:t>
            </a:r>
          </a:p>
          <a:p>
            <a:pPr marL="285750" indent="-285750">
              <a:lnSpc>
                <a:spcPct val="100000"/>
              </a:lnSpc>
              <a:spcBef>
                <a:spcPts val="600"/>
              </a:spcBef>
              <a:buFont typeface="Arial" panose="020B0604020202020204" pitchFamily="34" charset="0"/>
              <a:buChar char="•"/>
            </a:pPr>
            <a:r>
              <a:rPr lang="da-DK" sz="1400" dirty="0" smtClean="0"/>
              <a:t>Økonomi og Personalechef</a:t>
            </a:r>
            <a:endParaRPr lang="da-DK" sz="1400" dirty="0"/>
          </a:p>
          <a:p>
            <a:pPr marL="285750" indent="-285750">
              <a:lnSpc>
                <a:spcPct val="100000"/>
              </a:lnSpc>
              <a:spcBef>
                <a:spcPts val="600"/>
              </a:spcBef>
              <a:buFont typeface="Arial" panose="020B0604020202020204" pitchFamily="34" charset="0"/>
              <a:buChar char="•"/>
            </a:pPr>
            <a:r>
              <a:rPr lang="da-DK" sz="1400" dirty="0"/>
              <a:t>Databeskyttelsesrådgiver (DBR)</a:t>
            </a:r>
          </a:p>
          <a:p>
            <a:pPr marL="285750" indent="-285750">
              <a:lnSpc>
                <a:spcPct val="100000"/>
              </a:lnSpc>
              <a:spcBef>
                <a:spcPts val="600"/>
              </a:spcBef>
              <a:buFont typeface="Arial" panose="020B0604020202020204" pitchFamily="34" charset="0"/>
              <a:buChar char="•"/>
            </a:pPr>
            <a:r>
              <a:rPr lang="da-DK" sz="1400" dirty="0"/>
              <a:t>IT-chef</a:t>
            </a:r>
          </a:p>
          <a:p>
            <a:pPr marL="285750" indent="-285750">
              <a:lnSpc>
                <a:spcPct val="100000"/>
              </a:lnSpc>
              <a:spcBef>
                <a:spcPts val="600"/>
              </a:spcBef>
              <a:buFont typeface="Arial" panose="020B0604020202020204" pitchFamily="34" charset="0"/>
              <a:buChar char="•"/>
            </a:pPr>
            <a:r>
              <a:rPr lang="da-DK" sz="1400" dirty="0"/>
              <a:t>Fællessekretariatschef (sekretær for udvalget)</a:t>
            </a:r>
          </a:p>
          <a:p>
            <a:pPr marL="285750" indent="-285750">
              <a:lnSpc>
                <a:spcPct val="100000"/>
              </a:lnSpc>
              <a:spcBef>
                <a:spcPts val="600"/>
              </a:spcBef>
              <a:buFont typeface="Arial" panose="020B0604020202020204" pitchFamily="34" charset="0"/>
              <a:buChar char="•"/>
            </a:pPr>
            <a:r>
              <a:rPr lang="da-DK" sz="1400" dirty="0"/>
              <a:t>2 chefer fra fagområder og stabe</a:t>
            </a:r>
            <a:br>
              <a:rPr lang="da-DK" sz="1400" dirty="0"/>
            </a:br>
            <a:r>
              <a:rPr lang="da-DK" sz="1400" dirty="0"/>
              <a:t>(én skiftes hvert år)</a:t>
            </a:r>
          </a:p>
        </p:txBody>
      </p:sp>
      <p:sp>
        <p:nvSpPr>
          <p:cNvPr id="4" name="Pladsholder til indhold 2"/>
          <p:cNvSpPr txBox="1">
            <a:spLocks/>
          </p:cNvSpPr>
          <p:nvPr/>
        </p:nvSpPr>
        <p:spPr>
          <a:xfrm>
            <a:off x="838200" y="4709774"/>
            <a:ext cx="3921452" cy="1572924"/>
          </a:xfrm>
          <a:prstGeom prst="rect">
            <a:avLst/>
          </a:prstGeom>
          <a:ln w="12700">
            <a:solidFill>
              <a:srgbClr val="00335C"/>
            </a:solidFill>
          </a:ln>
        </p:spPr>
        <p:txBody>
          <a:bodyPr vert="horz" lIns="144000" tIns="144000" rIns="144000" bIns="144000" rtlCol="0" anchor="t">
            <a:noAutofit/>
          </a:bodyPr>
          <a:lstStyle>
            <a:lvl1pPr marL="0" indent="0" algn="l" defTabSz="914400" rtl="0" eaLnBrk="1" latinLnBrk="0" hangingPunct="1">
              <a:lnSpc>
                <a:spcPct val="90000"/>
              </a:lnSpc>
              <a:spcBef>
                <a:spcPts val="1000"/>
              </a:spcBef>
              <a:buFontTx/>
              <a:buNone/>
              <a:defRPr sz="1600" b="1" i="0" kern="1200">
                <a:solidFill>
                  <a:srgbClr val="00A5E3"/>
                </a:solidFill>
                <a:latin typeface="Open Sans" charset="0"/>
                <a:ea typeface="Open Sans" charset="0"/>
                <a:cs typeface="Open Sans" charset="0"/>
              </a:defRPr>
            </a:lvl1pPr>
            <a:lvl2pPr marL="457200" indent="0" algn="l" defTabSz="914400" rtl="0" eaLnBrk="1" latinLnBrk="0" hangingPunct="1">
              <a:lnSpc>
                <a:spcPct val="90000"/>
              </a:lnSpc>
              <a:spcBef>
                <a:spcPts val="500"/>
              </a:spcBef>
              <a:buFontTx/>
              <a:buNone/>
              <a:defRPr sz="1600" b="0" i="0" kern="1200">
                <a:solidFill>
                  <a:srgbClr val="00335C"/>
                </a:solidFill>
                <a:latin typeface="Open Sans" charset="0"/>
                <a:ea typeface="Open Sans" charset="0"/>
                <a:cs typeface="Open Sans" charset="0"/>
              </a:defRPr>
            </a:lvl2pPr>
            <a:lvl3pPr marL="914400" indent="0" algn="l" defTabSz="914400" rtl="0" eaLnBrk="1" latinLnBrk="0" hangingPunct="1">
              <a:lnSpc>
                <a:spcPct val="90000"/>
              </a:lnSpc>
              <a:spcBef>
                <a:spcPts val="500"/>
              </a:spcBef>
              <a:buFontTx/>
              <a:buNone/>
              <a:defRPr sz="2000" b="0" i="0" kern="1200">
                <a:solidFill>
                  <a:schemeClr val="tx1"/>
                </a:solidFill>
                <a:latin typeface="Open Sans" charset="0"/>
                <a:ea typeface="Open Sans" charset="0"/>
                <a:cs typeface="Open Sans" charset="0"/>
              </a:defRPr>
            </a:lvl3pPr>
            <a:lvl4pPr marL="1371600" indent="0" algn="l" defTabSz="914400" rtl="0" eaLnBrk="1" latinLnBrk="0" hangingPunct="1">
              <a:lnSpc>
                <a:spcPct val="90000"/>
              </a:lnSpc>
              <a:spcBef>
                <a:spcPts val="500"/>
              </a:spcBef>
              <a:buFontTx/>
              <a:buNone/>
              <a:defRPr sz="1800" b="0" i="0" kern="1200">
                <a:solidFill>
                  <a:schemeClr val="tx1"/>
                </a:solidFill>
                <a:latin typeface="Open Sans" charset="0"/>
                <a:ea typeface="Open Sans" charset="0"/>
                <a:cs typeface="Open Sans" charset="0"/>
              </a:defRPr>
            </a:lvl4pPr>
            <a:lvl5pPr marL="1828800" indent="0" algn="l" defTabSz="914400" rtl="0" eaLnBrk="1" latinLnBrk="0" hangingPunct="1">
              <a:lnSpc>
                <a:spcPct val="90000"/>
              </a:lnSpc>
              <a:spcBef>
                <a:spcPts val="500"/>
              </a:spcBef>
              <a:buFontTx/>
              <a:buNone/>
              <a:defRPr sz="18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a-DK" dirty="0">
                <a:solidFill>
                  <a:srgbClr val="00335C"/>
                </a:solidFill>
              </a:rPr>
              <a:t>     Informationssikkerhedsnetværk:</a:t>
            </a:r>
          </a:p>
          <a:p>
            <a:pPr marL="285750" indent="-285750">
              <a:spcBef>
                <a:spcPts val="600"/>
              </a:spcBef>
              <a:buFont typeface="Arial" panose="020B0604020202020204" pitchFamily="34" charset="0"/>
              <a:buChar char="•"/>
            </a:pPr>
            <a:r>
              <a:rPr lang="da-DK" sz="1400" dirty="0"/>
              <a:t>Databeskyttelsesrådgiver (DBR)</a:t>
            </a:r>
          </a:p>
          <a:p>
            <a:pPr marL="285750" indent="-285750">
              <a:spcBef>
                <a:spcPts val="600"/>
              </a:spcBef>
              <a:buFont typeface="Arial" panose="020B0604020202020204" pitchFamily="34" charset="0"/>
              <a:buChar char="•"/>
            </a:pPr>
            <a:r>
              <a:rPr lang="da-DK" sz="1400" dirty="0"/>
              <a:t>1 informationssikkerhedskoordinator</a:t>
            </a:r>
            <a:br>
              <a:rPr lang="da-DK" sz="1400" dirty="0"/>
            </a:br>
            <a:r>
              <a:rPr lang="da-DK" sz="1400" dirty="0"/>
              <a:t>pr. fagområde og stab</a:t>
            </a:r>
          </a:p>
          <a:p>
            <a:pPr marL="285750" indent="-285750">
              <a:spcBef>
                <a:spcPts val="600"/>
              </a:spcBef>
              <a:buFont typeface="Arial" panose="020B0604020202020204" pitchFamily="34" charset="0"/>
              <a:buChar char="•"/>
            </a:pPr>
            <a:r>
              <a:rPr lang="da-DK" sz="1400" dirty="0"/>
              <a:t>Evt. suppleant pr. fagområde og stab</a:t>
            </a:r>
          </a:p>
        </p:txBody>
      </p:sp>
      <p:pic>
        <p:nvPicPr>
          <p:cNvPr id="1026" name="Picture 2" descr="https://cdn.thinglink.me/api/image/1027924403746242562/1024/10/scaletowid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900" y="1917700"/>
            <a:ext cx="6419850" cy="4048125"/>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72454" y="1700019"/>
            <a:ext cx="265545" cy="265545"/>
          </a:xfrm>
          <a:prstGeom prst="rect">
            <a:avLst/>
          </a:prstGeom>
          <a:noFill/>
          <a:ln>
            <a:noFill/>
          </a:ln>
        </p:spPr>
      </p:pic>
      <p:pic>
        <p:nvPicPr>
          <p:cNvPr id="15" name="Billede 14"/>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068978" y="2406458"/>
            <a:ext cx="265545" cy="265545"/>
          </a:xfrm>
          <a:prstGeom prst="rect">
            <a:avLst/>
          </a:prstGeom>
          <a:noFill/>
          <a:ln>
            <a:noFill/>
          </a:ln>
        </p:spPr>
      </p:pic>
      <p:pic>
        <p:nvPicPr>
          <p:cNvPr id="7" name="Billede 6"/>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476767" y="2406458"/>
            <a:ext cx="265545" cy="265545"/>
          </a:xfrm>
          <a:prstGeom prst="rect">
            <a:avLst/>
          </a:prstGeom>
        </p:spPr>
      </p:pic>
      <p:pic>
        <p:nvPicPr>
          <p:cNvPr id="8" name="Billede 7"/>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672269" y="2406458"/>
            <a:ext cx="265545" cy="265545"/>
          </a:xfrm>
          <a:prstGeom prst="rect">
            <a:avLst/>
          </a:prstGeom>
        </p:spPr>
      </p:pic>
      <p:pic>
        <p:nvPicPr>
          <p:cNvPr id="9" name="Billede 8"/>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867769" y="2406458"/>
            <a:ext cx="265545" cy="265545"/>
          </a:xfrm>
          <a:prstGeom prst="rect">
            <a:avLst/>
          </a:prstGeom>
        </p:spPr>
      </p:pic>
      <p:pic>
        <p:nvPicPr>
          <p:cNvPr id="10" name="Billede 9"/>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r="46523"/>
          <a:stretch/>
        </p:blipFill>
        <p:spPr>
          <a:xfrm>
            <a:off x="9063272" y="2406458"/>
            <a:ext cx="142005" cy="265545"/>
          </a:xfrm>
          <a:prstGeom prst="rect">
            <a:avLst/>
          </a:prstGeom>
        </p:spPr>
      </p:pic>
      <p:pic>
        <p:nvPicPr>
          <p:cNvPr id="11" name="Billede 10"/>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919103" y="5056334"/>
            <a:ext cx="265545" cy="265545"/>
          </a:xfrm>
          <a:prstGeom prst="rect">
            <a:avLst/>
          </a:prstGeom>
        </p:spPr>
      </p:pic>
      <p:pic>
        <p:nvPicPr>
          <p:cNvPr id="12" name="Billede 11"/>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850974" y="5064392"/>
            <a:ext cx="265545" cy="265545"/>
          </a:xfrm>
          <a:prstGeom prst="rect">
            <a:avLst/>
          </a:prstGeom>
        </p:spPr>
      </p:pic>
      <p:pic>
        <p:nvPicPr>
          <p:cNvPr id="14" name="Billede 13"/>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17228" y="2365108"/>
            <a:ext cx="265545" cy="265545"/>
          </a:xfrm>
          <a:prstGeom prst="rect">
            <a:avLst/>
          </a:prstGeom>
        </p:spPr>
      </p:pic>
      <p:pic>
        <p:nvPicPr>
          <p:cNvPr id="16" name="Billede 15"/>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258917" y="2406458"/>
            <a:ext cx="265545" cy="265545"/>
          </a:xfrm>
          <a:prstGeom prst="rect">
            <a:avLst/>
          </a:prstGeom>
          <a:noFill/>
          <a:ln>
            <a:noFill/>
          </a:ln>
        </p:spPr>
      </p:pic>
      <p:pic>
        <p:nvPicPr>
          <p:cNvPr id="25" name="Billede 24"/>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17229" y="4779922"/>
            <a:ext cx="265545" cy="265545"/>
          </a:xfrm>
          <a:prstGeom prst="rect">
            <a:avLst/>
          </a:prstGeom>
          <a:noFill/>
          <a:ln>
            <a:noFill/>
          </a:ln>
        </p:spPr>
      </p:pic>
      <p:pic>
        <p:nvPicPr>
          <p:cNvPr id="31" name="Billede 30"/>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95280" y="5056334"/>
            <a:ext cx="265545" cy="265545"/>
          </a:xfrm>
          <a:prstGeom prst="rect">
            <a:avLst/>
          </a:prstGeom>
          <a:noFill/>
          <a:ln>
            <a:noFill/>
          </a:ln>
        </p:spPr>
      </p:pic>
      <p:pic>
        <p:nvPicPr>
          <p:cNvPr id="33" name="Billede 32"/>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027303" y="5065387"/>
            <a:ext cx="265545" cy="265545"/>
          </a:xfrm>
          <a:prstGeom prst="rect">
            <a:avLst/>
          </a:prstGeom>
          <a:noFill/>
          <a:ln>
            <a:noFill/>
          </a:ln>
        </p:spPr>
      </p:pic>
      <p:pic>
        <p:nvPicPr>
          <p:cNvPr id="35" name="Billede 34"/>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851672" y="5079005"/>
            <a:ext cx="265545" cy="265545"/>
          </a:xfrm>
          <a:prstGeom prst="rect">
            <a:avLst/>
          </a:prstGeom>
          <a:noFill/>
          <a:ln>
            <a:noFill/>
          </a:ln>
        </p:spPr>
      </p:pic>
      <p:pic>
        <p:nvPicPr>
          <p:cNvPr id="37" name="Billede 36"/>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006358" y="2399430"/>
            <a:ext cx="265545" cy="265545"/>
          </a:xfrm>
          <a:prstGeom prst="rect">
            <a:avLst/>
          </a:prstGeom>
          <a:noFill/>
          <a:ln>
            <a:noFill/>
          </a:ln>
        </p:spPr>
      </p:pic>
      <p:grpSp>
        <p:nvGrpSpPr>
          <p:cNvPr id="6" name="Gruppe 5"/>
          <p:cNvGrpSpPr/>
          <p:nvPr/>
        </p:nvGrpSpPr>
        <p:grpSpPr>
          <a:xfrm>
            <a:off x="839911" y="1382888"/>
            <a:ext cx="3921452" cy="827233"/>
            <a:chOff x="839911" y="1382888"/>
            <a:chExt cx="3921452" cy="827233"/>
          </a:xfrm>
        </p:grpSpPr>
        <p:sp>
          <p:nvSpPr>
            <p:cNvPr id="67" name="Pladsholder til indhold 2"/>
            <p:cNvSpPr txBox="1">
              <a:spLocks/>
            </p:cNvSpPr>
            <p:nvPr/>
          </p:nvSpPr>
          <p:spPr>
            <a:xfrm>
              <a:off x="839911" y="1382888"/>
              <a:ext cx="3921452" cy="827233"/>
            </a:xfrm>
            <a:prstGeom prst="rect">
              <a:avLst/>
            </a:prstGeom>
            <a:ln w="12700">
              <a:solidFill>
                <a:srgbClr val="00335C"/>
              </a:solidFill>
            </a:ln>
          </p:spPr>
          <p:txBody>
            <a:bodyPr vert="horz" lIns="144000" tIns="144000" rIns="144000" bIns="144000" rtlCol="0" anchor="t">
              <a:noAutofit/>
            </a:bodyPr>
            <a:lstStyle>
              <a:lvl1pPr marL="0" indent="0" algn="l" defTabSz="914400" rtl="0" eaLnBrk="1" latinLnBrk="0" hangingPunct="1">
                <a:lnSpc>
                  <a:spcPct val="90000"/>
                </a:lnSpc>
                <a:spcBef>
                  <a:spcPts val="1000"/>
                </a:spcBef>
                <a:buFontTx/>
                <a:buNone/>
                <a:defRPr sz="1600" b="1" i="0" kern="1200">
                  <a:solidFill>
                    <a:srgbClr val="00A5E3"/>
                  </a:solidFill>
                  <a:latin typeface="Open Sans" charset="0"/>
                  <a:ea typeface="Open Sans" charset="0"/>
                  <a:cs typeface="Open Sans" charset="0"/>
                </a:defRPr>
              </a:lvl1pPr>
              <a:lvl2pPr marL="457200" indent="0" algn="l" defTabSz="914400" rtl="0" eaLnBrk="1" latinLnBrk="0" hangingPunct="1">
                <a:lnSpc>
                  <a:spcPct val="90000"/>
                </a:lnSpc>
                <a:spcBef>
                  <a:spcPts val="500"/>
                </a:spcBef>
                <a:buFontTx/>
                <a:buNone/>
                <a:defRPr sz="1600" b="0" i="0" kern="1200">
                  <a:solidFill>
                    <a:srgbClr val="00335C"/>
                  </a:solidFill>
                  <a:latin typeface="Open Sans" charset="0"/>
                  <a:ea typeface="Open Sans" charset="0"/>
                  <a:cs typeface="Open Sans" charset="0"/>
                </a:defRPr>
              </a:lvl2pPr>
              <a:lvl3pPr marL="914400" indent="0" algn="l" defTabSz="914400" rtl="0" eaLnBrk="1" latinLnBrk="0" hangingPunct="1">
                <a:lnSpc>
                  <a:spcPct val="90000"/>
                </a:lnSpc>
                <a:spcBef>
                  <a:spcPts val="500"/>
                </a:spcBef>
                <a:buFontTx/>
                <a:buNone/>
                <a:defRPr sz="2000" b="0" i="0" kern="1200">
                  <a:solidFill>
                    <a:schemeClr val="tx1"/>
                  </a:solidFill>
                  <a:latin typeface="Open Sans" charset="0"/>
                  <a:ea typeface="Open Sans" charset="0"/>
                  <a:cs typeface="Open Sans" charset="0"/>
                </a:defRPr>
              </a:lvl3pPr>
              <a:lvl4pPr marL="1371600" indent="0" algn="l" defTabSz="914400" rtl="0" eaLnBrk="1" latinLnBrk="0" hangingPunct="1">
                <a:lnSpc>
                  <a:spcPct val="90000"/>
                </a:lnSpc>
                <a:spcBef>
                  <a:spcPts val="500"/>
                </a:spcBef>
                <a:buFontTx/>
                <a:buNone/>
                <a:defRPr sz="1800" b="0" i="0" kern="1200">
                  <a:solidFill>
                    <a:schemeClr val="tx1"/>
                  </a:solidFill>
                  <a:latin typeface="Open Sans" charset="0"/>
                  <a:ea typeface="Open Sans" charset="0"/>
                  <a:cs typeface="Open Sans" charset="0"/>
                </a:defRPr>
              </a:lvl4pPr>
              <a:lvl5pPr marL="1828800" indent="0" algn="l" defTabSz="914400" rtl="0" eaLnBrk="1" latinLnBrk="0" hangingPunct="1">
                <a:lnSpc>
                  <a:spcPct val="90000"/>
                </a:lnSpc>
                <a:spcBef>
                  <a:spcPts val="500"/>
                </a:spcBef>
                <a:buFontTx/>
                <a:buNone/>
                <a:defRPr sz="18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a-DK" dirty="0" smtClean="0">
                  <a:solidFill>
                    <a:srgbClr val="00335C"/>
                  </a:solidFill>
                </a:rPr>
                <a:t>     Øverste ansvarlige:</a:t>
              </a:r>
            </a:p>
            <a:p>
              <a:pPr marL="285750" indent="-285750">
                <a:lnSpc>
                  <a:spcPct val="100000"/>
                </a:lnSpc>
                <a:spcBef>
                  <a:spcPts val="600"/>
                </a:spcBef>
                <a:buFont typeface="Arial" panose="020B0604020202020204" pitchFamily="34" charset="0"/>
                <a:buChar char="•"/>
              </a:pPr>
              <a:r>
                <a:rPr lang="da-DK" sz="1400" dirty="0" smtClean="0"/>
                <a:t>Kommunaldirektør</a:t>
              </a:r>
              <a:endParaRPr lang="da-DK" sz="1400" dirty="0"/>
            </a:p>
          </p:txBody>
        </p:sp>
        <p:pic>
          <p:nvPicPr>
            <p:cNvPr id="68" name="Billede 67"/>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17229" y="1473121"/>
              <a:ext cx="265545" cy="265545"/>
            </a:xfrm>
            <a:prstGeom prst="rect">
              <a:avLst/>
            </a:prstGeom>
            <a:noFill/>
            <a:ln>
              <a:noFill/>
            </a:ln>
          </p:spPr>
        </p:pic>
      </p:grpSp>
      <p:pic>
        <p:nvPicPr>
          <p:cNvPr id="22" name="Billede 21"/>
          <p:cNvPicPr>
            <a:picLocks noChangeAspect="1"/>
          </p:cNvPicPr>
          <p:nvPr/>
        </p:nvPicPr>
        <p:blipFill rotWithShape="1">
          <a:blip r:embed="rId5"/>
          <a:srcRect l="14531" t="10560" r="14452" b="-1"/>
          <a:stretch/>
        </p:blipFill>
        <p:spPr>
          <a:xfrm>
            <a:off x="5848379" y="2398642"/>
            <a:ext cx="190500" cy="283543"/>
          </a:xfrm>
          <a:prstGeom prst="rect">
            <a:avLst/>
          </a:prstGeom>
        </p:spPr>
      </p:pic>
      <p:pic>
        <p:nvPicPr>
          <p:cNvPr id="89" name="Billede 88"/>
          <p:cNvPicPr>
            <a:picLocks noChangeAspect="1"/>
          </p:cNvPicPr>
          <p:nvPr/>
        </p:nvPicPr>
        <p:blipFill rotWithShape="1">
          <a:blip r:embed="rId5"/>
          <a:srcRect l="14531" t="10560" r="14452" b="8819"/>
          <a:stretch/>
        </p:blipFill>
        <p:spPr>
          <a:xfrm>
            <a:off x="10715330" y="5078893"/>
            <a:ext cx="190500" cy="255580"/>
          </a:xfrm>
          <a:prstGeom prst="rect">
            <a:avLst/>
          </a:prstGeom>
        </p:spPr>
      </p:pic>
      <p:pic>
        <p:nvPicPr>
          <p:cNvPr id="90" name="Billede 89"/>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957768" y="5067435"/>
            <a:ext cx="265545" cy="265545"/>
          </a:xfrm>
          <a:prstGeom prst="rect">
            <a:avLst/>
          </a:prstGeom>
          <a:noFill/>
          <a:ln>
            <a:noFill/>
          </a:ln>
        </p:spPr>
      </p:pic>
      <p:pic>
        <p:nvPicPr>
          <p:cNvPr id="91" name="Billede 90"/>
          <p:cNvPicPr>
            <a:picLocks noChangeAspect="1"/>
          </p:cNvPicPr>
          <p:nvPr/>
        </p:nvPicPr>
        <p:blipFill rotWithShape="1">
          <a:blip r:embed="rId5"/>
          <a:srcRect l="14531" t="10560" r="14452" b="8819"/>
          <a:stretch/>
        </p:blipFill>
        <p:spPr>
          <a:xfrm>
            <a:off x="9821426" y="5067323"/>
            <a:ext cx="190500" cy="255580"/>
          </a:xfrm>
          <a:prstGeom prst="rect">
            <a:avLst/>
          </a:prstGeom>
        </p:spPr>
      </p:pic>
      <p:pic>
        <p:nvPicPr>
          <p:cNvPr id="92" name="Billede 91"/>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48347" y="5079422"/>
            <a:ext cx="265545" cy="265545"/>
          </a:xfrm>
          <a:prstGeom prst="rect">
            <a:avLst/>
          </a:prstGeom>
          <a:noFill/>
          <a:ln>
            <a:noFill/>
          </a:ln>
        </p:spPr>
      </p:pic>
      <p:pic>
        <p:nvPicPr>
          <p:cNvPr id="93" name="Billede 92"/>
          <p:cNvPicPr>
            <a:picLocks noChangeAspect="1"/>
          </p:cNvPicPr>
          <p:nvPr/>
        </p:nvPicPr>
        <p:blipFill rotWithShape="1">
          <a:blip r:embed="rId5"/>
          <a:srcRect l="14531" t="10560" r="14452" b="8819"/>
          <a:stretch/>
        </p:blipFill>
        <p:spPr>
          <a:xfrm>
            <a:off x="5212005" y="5079310"/>
            <a:ext cx="190500" cy="255580"/>
          </a:xfrm>
          <a:prstGeom prst="rect">
            <a:avLst/>
          </a:prstGeom>
        </p:spPr>
      </p:pic>
      <p:pic>
        <p:nvPicPr>
          <p:cNvPr id="94" name="Billede 93"/>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61406" y="5076488"/>
            <a:ext cx="265545" cy="265545"/>
          </a:xfrm>
          <a:prstGeom prst="rect">
            <a:avLst/>
          </a:prstGeom>
          <a:noFill/>
          <a:ln>
            <a:noFill/>
          </a:ln>
        </p:spPr>
      </p:pic>
      <p:pic>
        <p:nvPicPr>
          <p:cNvPr id="95" name="Billede 94"/>
          <p:cNvPicPr>
            <a:picLocks noChangeAspect="1"/>
          </p:cNvPicPr>
          <p:nvPr/>
        </p:nvPicPr>
        <p:blipFill rotWithShape="1">
          <a:blip r:embed="rId5"/>
          <a:srcRect l="14531" t="10560" r="14452" b="8819"/>
          <a:stretch/>
        </p:blipFill>
        <p:spPr>
          <a:xfrm>
            <a:off x="6125064" y="5076376"/>
            <a:ext cx="190500" cy="255580"/>
          </a:xfrm>
          <a:prstGeom prst="rect">
            <a:avLst/>
          </a:prstGeom>
        </p:spPr>
      </p:pic>
      <p:pic>
        <p:nvPicPr>
          <p:cNvPr id="96" name="Billede 95"/>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178043" y="5066411"/>
            <a:ext cx="265545" cy="265545"/>
          </a:xfrm>
          <a:prstGeom prst="rect">
            <a:avLst/>
          </a:prstGeom>
          <a:noFill/>
          <a:ln>
            <a:noFill/>
          </a:ln>
        </p:spPr>
      </p:pic>
      <p:pic>
        <p:nvPicPr>
          <p:cNvPr id="97" name="Billede 96"/>
          <p:cNvPicPr>
            <a:picLocks noChangeAspect="1"/>
          </p:cNvPicPr>
          <p:nvPr/>
        </p:nvPicPr>
        <p:blipFill rotWithShape="1">
          <a:blip r:embed="rId5"/>
          <a:srcRect l="14531" t="10560" r="14452" b="8819"/>
          <a:stretch/>
        </p:blipFill>
        <p:spPr>
          <a:xfrm>
            <a:off x="7041701" y="5066299"/>
            <a:ext cx="190500" cy="255580"/>
          </a:xfrm>
          <a:prstGeom prst="rect">
            <a:avLst/>
          </a:prstGeom>
        </p:spPr>
      </p:pic>
    </p:spTree>
    <p:extLst>
      <p:ext uri="{BB962C8B-B14F-4D97-AF65-F5344CB8AC3E}">
        <p14:creationId xmlns:p14="http://schemas.microsoft.com/office/powerpoint/2010/main" val="14518577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Interne organisatoriske forhold</a:t>
            </a:r>
            <a:endParaRPr lang="da-DK"/>
          </a:p>
        </p:txBody>
      </p:sp>
      <p:sp>
        <p:nvSpPr>
          <p:cNvPr id="3" name="Pladsholder til indhold 2"/>
          <p:cNvSpPr>
            <a:spLocks noGrp="1"/>
          </p:cNvSpPr>
          <p:nvPr>
            <p:ph idx="1"/>
          </p:nvPr>
        </p:nvSpPr>
        <p:spPr/>
        <p:txBody>
          <a:bodyPr/>
          <a:lstStyle/>
          <a:p>
            <a:r>
              <a:rPr lang="da-DK"/>
              <a:t>Informationssikkerhedsudvalget har det overordnede ansvar for at sikre, at Fredericia </a:t>
            </a:r>
            <a:r>
              <a:rPr lang="da-DK" smtClean="0"/>
              <a:t>Kommune </a:t>
            </a:r>
            <a:r>
              <a:rPr lang="da-DK"/>
              <a:t>har defineret en informationssikkerhedspolitik. </a:t>
            </a:r>
          </a:p>
          <a:p>
            <a:r>
              <a:rPr lang="da-DK"/>
              <a:t>Informationssikkerhedsudvalget beslutter overordnede strategiske projekter af informationssikkerhedsmæssig karakter, men har i praksis delegeret det daglige ansvar for informationssikkerheden til </a:t>
            </a:r>
            <a:r>
              <a:rPr lang="da-DK" smtClean="0">
                <a:solidFill>
                  <a:srgbClr val="00B0F0"/>
                </a:solidFill>
              </a:rPr>
              <a:t>niveau 2 chef.</a:t>
            </a:r>
            <a:endParaRPr lang="da-DK" strike="sngStrike">
              <a:solidFill>
                <a:srgbClr val="00B0F0"/>
              </a:solidFill>
            </a:endParaRPr>
          </a:p>
          <a:p>
            <a:r>
              <a:rPr lang="da-DK"/>
              <a:t>Informationssikkerhedsudvalget uddelegerer ansvar og opgaver vedrørende de enkelte funktionsområder til stabs- og fagcheferne, herunder også for vejledning og instruktion af medarbejdere.</a:t>
            </a:r>
          </a:p>
          <a:p>
            <a:endParaRPr lang="da-DK"/>
          </a:p>
        </p:txBody>
      </p:sp>
      <p:sp>
        <p:nvSpPr>
          <p:cNvPr id="4" name="Pladsholder til dato 3"/>
          <p:cNvSpPr>
            <a:spLocks noGrp="1"/>
          </p:cNvSpPr>
          <p:nvPr>
            <p:ph type="dt" sz="half" idx="10"/>
          </p:nvPr>
        </p:nvSpPr>
        <p:spPr/>
        <p:txBody>
          <a:bodyPr/>
          <a:lstStyle/>
          <a:p>
            <a:fld id="{15C7F879-2785-49D1-8BA3-B348FFDB88FF}" type="datetime1">
              <a:rPr lang="da-DK" smtClean="0"/>
              <a:t>29-05-2018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A35C1F1-6DDC-47F5-92C3-96EC24A72AA3}" type="slidenum">
              <a:rPr lang="da-DK" smtClean="0"/>
              <a:t>28</a:t>
            </a:fld>
            <a:endParaRPr lang="da-DK"/>
          </a:p>
        </p:txBody>
      </p:sp>
    </p:spTree>
    <p:extLst>
      <p:ext uri="{BB962C8B-B14F-4D97-AF65-F5344CB8AC3E}">
        <p14:creationId xmlns:p14="http://schemas.microsoft.com/office/powerpoint/2010/main" val="315599060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5"/>
          </p:nvPr>
        </p:nvSpPr>
        <p:spPr/>
        <p:txBody>
          <a:bodyPr/>
          <a:lstStyle/>
          <a:p>
            <a:endParaRPr/>
          </a:p>
        </p:txBody>
      </p:sp>
      <p:sp>
        <p:nvSpPr>
          <p:cNvPr id="3" name="Titel 2"/>
          <p:cNvSpPr>
            <a:spLocks noGrp="1"/>
          </p:cNvSpPr>
          <p:nvPr>
            <p:ph type="ctrTitle"/>
          </p:nvPr>
        </p:nvSpPr>
        <p:spPr/>
        <p:txBody>
          <a:bodyPr/>
          <a:lstStyle/>
          <a:p>
            <a:r>
              <a:rPr lang="da-DK" smtClean="0"/>
              <a:t>Godkendelse</a:t>
            </a:r>
            <a:endParaRPr lang="da-DK"/>
          </a:p>
        </p:txBody>
      </p:sp>
      <p:sp>
        <p:nvSpPr>
          <p:cNvPr id="4" name="Pladsholder til sidefod 3"/>
          <p:cNvSpPr>
            <a:spLocks noGrp="1"/>
          </p:cNvSpPr>
          <p:nvPr>
            <p:ph type="ftr" sz="quarter" idx="3"/>
          </p:nvPr>
        </p:nvSpPr>
        <p:spPr/>
        <p:txBody>
          <a:bodyPr/>
          <a:lstStyle/>
          <a:p>
            <a:r>
              <a:rPr lang="da-DK" smtClean="0"/>
              <a:t>FREDERICIA KOMMUNE  |  AFDELING  | TITEL PÅ POWERPOINT</a:t>
            </a:r>
            <a:endParaRPr lang="da-DK" b="1"/>
          </a:p>
        </p:txBody>
      </p:sp>
      <p:sp>
        <p:nvSpPr>
          <p:cNvPr id="5" name="Pladsholder til slidenummer 4"/>
          <p:cNvSpPr>
            <a:spLocks noGrp="1"/>
          </p:cNvSpPr>
          <p:nvPr>
            <p:ph type="sldNum" sz="quarter" idx="4"/>
          </p:nvPr>
        </p:nvSpPr>
        <p:spPr/>
        <p:txBody>
          <a:bodyPr/>
          <a:lstStyle/>
          <a:p>
            <a:fld id="{D8118912-0A08-9845-B039-6C937E7A7200}" type="slidenum">
              <a:rPr lang="da-DK" smtClean="0"/>
              <a:t>29</a:t>
            </a:fld>
            <a:endParaRPr lang="da-DK"/>
          </a:p>
        </p:txBody>
      </p:sp>
      <p:sp>
        <p:nvSpPr>
          <p:cNvPr id="6" name="Pladsholder til dato 5"/>
          <p:cNvSpPr>
            <a:spLocks noGrp="1"/>
          </p:cNvSpPr>
          <p:nvPr>
            <p:ph type="dt" sz="half" idx="2"/>
          </p:nvPr>
        </p:nvSpPr>
        <p:spPr/>
        <p:txBody>
          <a:bodyPr/>
          <a:lstStyle/>
          <a:p>
            <a:fld id="{5C682257-FED3-3D42-8BC9-9FD120A140DA}" type="datetime1">
              <a:rPr lang="da-DK" smtClean="0"/>
              <a:t>29-05-2018</a:t>
            </a:fld>
            <a:endParaRPr lang="da-DK"/>
          </a:p>
        </p:txBody>
      </p:sp>
      <p:sp>
        <p:nvSpPr>
          <p:cNvPr id="7" name="Pladsholder til SmartArt 6"/>
          <p:cNvSpPr>
            <a:spLocks noGrp="1"/>
          </p:cNvSpPr>
          <p:nvPr>
            <p:ph type="dgm" sz="quarter" idx="16"/>
          </p:nvPr>
        </p:nvSpPr>
        <p:spPr/>
        <p:txBody>
          <a:bodyPr>
            <a:normAutofit fontScale="40000" lnSpcReduction="20000"/>
          </a:bodyPr>
          <a:lstStyle/>
          <a:p>
            <a:endParaRPr/>
          </a:p>
        </p:txBody>
      </p:sp>
      <p:sp>
        <p:nvSpPr>
          <p:cNvPr id="8" name="Pladsholder til billede 7"/>
          <p:cNvSpPr>
            <a:spLocks noGrp="1"/>
          </p:cNvSpPr>
          <p:nvPr>
            <p:ph type="pic" sz="quarter" idx="17"/>
          </p:nvPr>
        </p:nvSpPr>
        <p:spPr/>
        <p:txBody>
          <a:bodyPr/>
          <a:lstStyle/>
          <a:p>
            <a:endParaRPr/>
          </a:p>
        </p:txBody>
      </p:sp>
    </p:spTree>
    <p:extLst>
      <p:ext uri="{BB962C8B-B14F-4D97-AF65-F5344CB8AC3E}">
        <p14:creationId xmlns:p14="http://schemas.microsoft.com/office/powerpoint/2010/main" val="360495596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5"/>
          </p:nvPr>
        </p:nvSpPr>
        <p:spPr/>
        <p:txBody>
          <a:bodyPr/>
          <a:lstStyle/>
          <a:p>
            <a:endParaRPr/>
          </a:p>
        </p:txBody>
      </p:sp>
      <p:sp>
        <p:nvSpPr>
          <p:cNvPr id="3" name="Titel 2"/>
          <p:cNvSpPr>
            <a:spLocks noGrp="1"/>
          </p:cNvSpPr>
          <p:nvPr>
            <p:ph type="ctrTitle"/>
          </p:nvPr>
        </p:nvSpPr>
        <p:spPr/>
        <p:txBody>
          <a:bodyPr/>
          <a:lstStyle/>
          <a:p>
            <a:r>
              <a:rPr lang="da-DK" smtClean="0"/>
              <a:t>Indledning</a:t>
            </a:r>
            <a:endParaRPr lang="da-DK"/>
          </a:p>
        </p:txBody>
      </p:sp>
      <p:sp>
        <p:nvSpPr>
          <p:cNvPr id="4" name="Pladsholder til sidefod 3"/>
          <p:cNvSpPr>
            <a:spLocks noGrp="1"/>
          </p:cNvSpPr>
          <p:nvPr>
            <p:ph type="ftr" sz="quarter" idx="3"/>
          </p:nvPr>
        </p:nvSpPr>
        <p:spPr/>
        <p:txBody>
          <a:bodyPr/>
          <a:lstStyle/>
          <a:p>
            <a:r>
              <a:rPr lang="da-DK" smtClean="0"/>
              <a:t>FREDERICIA KOMMUNE  |  AFDELING  | TITEL PÅ POWERPOINT</a:t>
            </a:r>
            <a:endParaRPr lang="da-DK" b="1"/>
          </a:p>
        </p:txBody>
      </p:sp>
      <p:sp>
        <p:nvSpPr>
          <p:cNvPr id="5" name="Pladsholder til slidenummer 4"/>
          <p:cNvSpPr>
            <a:spLocks noGrp="1"/>
          </p:cNvSpPr>
          <p:nvPr>
            <p:ph type="sldNum" sz="quarter" idx="4"/>
          </p:nvPr>
        </p:nvSpPr>
        <p:spPr/>
        <p:txBody>
          <a:bodyPr/>
          <a:lstStyle/>
          <a:p>
            <a:fld id="{D8118912-0A08-9845-B039-6C937E7A7200}" type="slidenum">
              <a:rPr lang="da-DK" smtClean="0"/>
              <a:t>3</a:t>
            </a:fld>
            <a:endParaRPr lang="da-DK"/>
          </a:p>
        </p:txBody>
      </p:sp>
      <p:sp>
        <p:nvSpPr>
          <p:cNvPr id="6" name="Pladsholder til dato 5"/>
          <p:cNvSpPr>
            <a:spLocks noGrp="1"/>
          </p:cNvSpPr>
          <p:nvPr>
            <p:ph type="dt" sz="half" idx="2"/>
          </p:nvPr>
        </p:nvSpPr>
        <p:spPr/>
        <p:txBody>
          <a:bodyPr/>
          <a:lstStyle/>
          <a:p>
            <a:fld id="{5C682257-FED3-3D42-8BC9-9FD120A140DA}" type="datetime1">
              <a:rPr lang="da-DK" smtClean="0"/>
              <a:t>29-05-2018</a:t>
            </a:fld>
            <a:endParaRPr lang="da-DK"/>
          </a:p>
        </p:txBody>
      </p:sp>
      <p:sp>
        <p:nvSpPr>
          <p:cNvPr id="7" name="Pladsholder til SmartArt 6"/>
          <p:cNvSpPr>
            <a:spLocks noGrp="1"/>
          </p:cNvSpPr>
          <p:nvPr>
            <p:ph type="dgm" sz="quarter" idx="16"/>
          </p:nvPr>
        </p:nvSpPr>
        <p:spPr/>
        <p:txBody>
          <a:bodyPr>
            <a:normAutofit fontScale="40000" lnSpcReduction="20000"/>
          </a:bodyPr>
          <a:lstStyle/>
          <a:p>
            <a:endParaRPr/>
          </a:p>
        </p:txBody>
      </p:sp>
      <p:sp>
        <p:nvSpPr>
          <p:cNvPr id="8" name="Pladsholder til billede 7"/>
          <p:cNvSpPr>
            <a:spLocks noGrp="1"/>
          </p:cNvSpPr>
          <p:nvPr>
            <p:ph type="pic" sz="quarter" idx="17"/>
          </p:nvPr>
        </p:nvSpPr>
        <p:spPr/>
        <p:txBody>
          <a:bodyPr/>
          <a:lstStyle/>
          <a:p>
            <a:endParaRPr/>
          </a:p>
        </p:txBody>
      </p:sp>
    </p:spTree>
    <p:extLst>
      <p:ext uri="{BB962C8B-B14F-4D97-AF65-F5344CB8AC3E}">
        <p14:creationId xmlns:p14="http://schemas.microsoft.com/office/powerpoint/2010/main" val="175042911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0"/>
          </p:nvPr>
        </p:nvSpPr>
        <p:spPr/>
        <p:txBody>
          <a:bodyPr/>
          <a:lstStyle/>
          <a:p>
            <a:r>
              <a:rPr lang="da-DK" smtClean="0"/>
              <a:t>FREDERICIA KOMMUNE  |  AFDELING  | TITEL PÅ POWERPOINT</a:t>
            </a:r>
            <a:endParaRPr lang="da-DK"/>
          </a:p>
        </p:txBody>
      </p:sp>
      <p:sp>
        <p:nvSpPr>
          <p:cNvPr id="3" name="Pladsholder til slidenummer 2"/>
          <p:cNvSpPr>
            <a:spLocks noGrp="1"/>
          </p:cNvSpPr>
          <p:nvPr>
            <p:ph type="sldNum" sz="quarter" idx="11"/>
          </p:nvPr>
        </p:nvSpPr>
        <p:spPr/>
        <p:txBody>
          <a:bodyPr/>
          <a:lstStyle/>
          <a:p>
            <a:fld id="{D8118912-0A08-9845-B039-6C937E7A7200}" type="slidenum">
              <a:rPr lang="da-DK" smtClean="0"/>
              <a:t>30</a:t>
            </a:fld>
            <a:endParaRPr lang="da-DK"/>
          </a:p>
        </p:txBody>
      </p:sp>
      <p:sp>
        <p:nvSpPr>
          <p:cNvPr id="4" name="Pladsholder til dato 3"/>
          <p:cNvSpPr>
            <a:spLocks noGrp="1"/>
          </p:cNvSpPr>
          <p:nvPr>
            <p:ph type="dt" sz="half" idx="12"/>
          </p:nvPr>
        </p:nvSpPr>
        <p:spPr/>
        <p:txBody>
          <a:bodyPr/>
          <a:lstStyle/>
          <a:p>
            <a:fld id="{BB4B7C1E-46B0-E34A-AC90-34B25BF12AEC}" type="datetime1">
              <a:rPr lang="da-DK" smtClean="0"/>
              <a:t>29-05-2018</a:t>
            </a:fld>
            <a:endParaRPr lang="da-DK"/>
          </a:p>
        </p:txBody>
      </p:sp>
      <p:sp>
        <p:nvSpPr>
          <p:cNvPr id="5" name="Pladsholder til tekst 4"/>
          <p:cNvSpPr>
            <a:spLocks noGrp="1"/>
          </p:cNvSpPr>
          <p:nvPr>
            <p:ph type="body" sz="quarter" idx="13"/>
          </p:nvPr>
        </p:nvSpPr>
        <p:spPr/>
        <p:txBody>
          <a:bodyPr>
            <a:noAutofit/>
          </a:bodyPr>
          <a:lstStyle/>
          <a:p>
            <a:r>
              <a:rPr lang="da-DK" sz="3200" smtClean="0"/>
              <a:t>Godkendelse</a:t>
            </a:r>
          </a:p>
          <a:p>
            <a:endParaRPr lang="da-DK" sz="3200"/>
          </a:p>
          <a:p>
            <a:endParaRPr lang="da-DK" sz="1800" smtClean="0">
              <a:solidFill>
                <a:srgbClr val="00A5E3"/>
              </a:solidFill>
            </a:endParaRPr>
          </a:p>
          <a:p>
            <a:r>
              <a:rPr lang="da-DK" sz="1800">
                <a:solidFill>
                  <a:srgbClr val="00A5E3"/>
                </a:solidFill>
              </a:rPr>
              <a:t>Informationssikkerhedspolitikken udarbejdes og vedligeholdes af Informationssikkerhedsudvalget, der indstiller politikken til godkendelse i byrådet.</a:t>
            </a:r>
          </a:p>
          <a:p>
            <a:endParaRPr lang="da-DK" sz="1800">
              <a:solidFill>
                <a:srgbClr val="00A5E3"/>
              </a:solidFill>
            </a:endParaRPr>
          </a:p>
          <a:p>
            <a:r>
              <a:rPr lang="da-DK" sz="1800" smtClean="0">
                <a:solidFill>
                  <a:srgbClr val="00A5E3"/>
                </a:solidFill>
              </a:rPr>
              <a:t>Informationssikkerhedspolitikken </a:t>
            </a:r>
            <a:r>
              <a:rPr lang="da-DK" sz="1800">
                <a:solidFill>
                  <a:srgbClr val="00A5E3"/>
                </a:solidFill>
              </a:rPr>
              <a:t>er godkendt af Fredericia </a:t>
            </a:r>
            <a:r>
              <a:rPr lang="da-DK" sz="1800" smtClean="0">
                <a:solidFill>
                  <a:srgbClr val="00A5E3"/>
                </a:solidFill>
              </a:rPr>
              <a:t>Byråd</a:t>
            </a:r>
          </a:p>
          <a:p>
            <a:endParaRPr lang="da-DK" sz="1800">
              <a:solidFill>
                <a:srgbClr val="00A5E3"/>
              </a:solidFill>
            </a:endParaRPr>
          </a:p>
          <a:p>
            <a:r>
              <a:rPr lang="da-DK" sz="1800" smtClean="0">
                <a:solidFill>
                  <a:srgbClr val="00A5E3"/>
                </a:solidFill>
              </a:rPr>
              <a:t>Dato__________________________</a:t>
            </a:r>
          </a:p>
          <a:p>
            <a:endParaRPr lang="da-DK" sz="1800" smtClean="0">
              <a:solidFill>
                <a:srgbClr val="00A5E3"/>
              </a:solidFill>
            </a:endParaRPr>
          </a:p>
          <a:p>
            <a:endParaRPr lang="da-DK" sz="1800">
              <a:solidFill>
                <a:srgbClr val="00A5E3"/>
              </a:solidFill>
            </a:endParaRPr>
          </a:p>
          <a:p>
            <a:r>
              <a:rPr lang="da-DK" sz="1800" smtClean="0">
                <a:solidFill>
                  <a:srgbClr val="00A5E3"/>
                </a:solidFill>
              </a:rPr>
              <a:t>Underskrift__________________________________________________________________________________</a:t>
            </a:r>
          </a:p>
          <a:p>
            <a:endParaRPr lang="da-DK" sz="1800">
              <a:solidFill>
                <a:srgbClr val="00A5E3"/>
              </a:solidFill>
            </a:endParaRPr>
          </a:p>
          <a:p>
            <a:endParaRPr lang="da-DK" sz="1800" smtClean="0">
              <a:solidFill>
                <a:srgbClr val="00A5E3"/>
              </a:solidFill>
            </a:endParaRPr>
          </a:p>
          <a:p>
            <a:endParaRPr lang="da-DK" sz="1800">
              <a:solidFill>
                <a:srgbClr val="00A5E3"/>
              </a:solidFill>
            </a:endParaRPr>
          </a:p>
          <a:p>
            <a:endParaRPr lang="da-DK" sz="3200"/>
          </a:p>
          <a:p>
            <a:endParaRPr lang="da-DK" sz="3200"/>
          </a:p>
        </p:txBody>
      </p:sp>
      <p:sp>
        <p:nvSpPr>
          <p:cNvPr id="6" name="Pladsholder til billede 5"/>
          <p:cNvSpPr>
            <a:spLocks noGrp="1"/>
          </p:cNvSpPr>
          <p:nvPr>
            <p:ph type="pic" sz="quarter" idx="21"/>
          </p:nvPr>
        </p:nvSpPr>
        <p:spPr/>
        <p:txBody>
          <a:bodyPr/>
          <a:lstStyle/>
          <a:p>
            <a:endParaRPr/>
          </a:p>
        </p:txBody>
      </p:sp>
    </p:spTree>
    <p:extLst>
      <p:ext uri="{BB962C8B-B14F-4D97-AF65-F5344CB8AC3E}">
        <p14:creationId xmlns:p14="http://schemas.microsoft.com/office/powerpoint/2010/main" val="112289801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Versionsstyring</a:t>
            </a:r>
            <a:endParaRPr lang="da-DK"/>
          </a:p>
        </p:txBody>
      </p:sp>
      <p:graphicFrame>
        <p:nvGraphicFramePr>
          <p:cNvPr id="4" name="Pladsholder til indhold 3"/>
          <p:cNvGraphicFramePr>
            <a:graphicFrameLocks noGrp="1"/>
          </p:cNvGraphicFramePr>
          <p:nvPr>
            <p:ph idx="1"/>
            <p:extLst>
              <p:ext uri="{D42A27DB-BD31-4B8C-83A1-F6EECF244321}">
                <p14:modId xmlns:p14="http://schemas.microsoft.com/office/powerpoint/2010/main" val="2430819348"/>
              </p:ext>
            </p:extLst>
          </p:nvPr>
        </p:nvGraphicFramePr>
        <p:xfrm>
          <a:off x="838200" y="1825625"/>
          <a:ext cx="10515600" cy="3220720"/>
        </p:xfrm>
        <a:graphic>
          <a:graphicData uri="http://schemas.openxmlformats.org/drawingml/2006/table">
            <a:tbl>
              <a:tblPr firstRow="1" bandRow="1">
                <a:tableStyleId>{5C22544A-7EE6-4342-B048-85BDC9FD1C3A}</a:tableStyleId>
              </a:tblPr>
              <a:tblGrid>
                <a:gridCol w="2103120"/>
                <a:gridCol w="2103120"/>
                <a:gridCol w="2103120"/>
                <a:gridCol w="2103120"/>
                <a:gridCol w="2103120"/>
              </a:tblGrid>
              <a:tr h="370840">
                <a:tc>
                  <a:txBody>
                    <a:bodyPr/>
                    <a:lstStyle/>
                    <a:p>
                      <a:r>
                        <a:rPr lang="da-DK" smtClean="0"/>
                        <a:t>Versionsnummer</a:t>
                      </a:r>
                      <a:endParaRPr lang="da-DK"/>
                    </a:p>
                  </a:txBody>
                  <a:tcPr/>
                </a:tc>
                <a:tc>
                  <a:txBody>
                    <a:bodyPr/>
                    <a:lstStyle/>
                    <a:p>
                      <a:r>
                        <a:rPr lang="da-DK" smtClean="0"/>
                        <a:t>Dato for version</a:t>
                      </a:r>
                      <a:endParaRPr lang="da-DK"/>
                    </a:p>
                  </a:txBody>
                  <a:tcPr/>
                </a:tc>
                <a:tc>
                  <a:txBody>
                    <a:bodyPr/>
                    <a:lstStyle/>
                    <a:p>
                      <a:r>
                        <a:rPr lang="da-DK" smtClean="0"/>
                        <a:t>Ændring</a:t>
                      </a:r>
                      <a:endParaRPr lang="da-DK"/>
                    </a:p>
                  </a:txBody>
                  <a:tcPr/>
                </a:tc>
                <a:tc>
                  <a:txBody>
                    <a:bodyPr/>
                    <a:lstStyle/>
                    <a:p>
                      <a:r>
                        <a:rPr lang="da-DK" smtClean="0"/>
                        <a:t>Årsag</a:t>
                      </a:r>
                      <a:endParaRPr lang="da-DK"/>
                    </a:p>
                  </a:txBody>
                  <a:tcPr/>
                </a:tc>
                <a:tc>
                  <a:txBody>
                    <a:bodyPr/>
                    <a:lstStyle/>
                    <a:p>
                      <a:r>
                        <a:rPr lang="da-DK" smtClean="0"/>
                        <a:t>Ansvarlig</a:t>
                      </a:r>
                      <a:endParaRPr lang="da-DK"/>
                    </a:p>
                  </a:txBody>
                  <a:tcPr/>
                </a:tc>
              </a:tr>
              <a:tr h="370840">
                <a:tc>
                  <a:txBody>
                    <a:bodyPr/>
                    <a:lstStyle/>
                    <a:p>
                      <a:r>
                        <a:rPr lang="da-DK" smtClean="0"/>
                        <a:t>Version 1.00</a:t>
                      </a:r>
                      <a:endParaRPr lang="da-DK"/>
                    </a:p>
                  </a:txBody>
                  <a:tcPr/>
                </a:tc>
                <a:tc>
                  <a:txBody>
                    <a:bodyPr/>
                    <a:lstStyle/>
                    <a:p>
                      <a:r>
                        <a:rPr lang="da-DK" smtClean="0"/>
                        <a:t>Godkendt af Informationssikkerhedsudvalget den 14. maj 2018</a:t>
                      </a:r>
                      <a:endParaRPr lang="da-DK"/>
                    </a:p>
                  </a:txBody>
                  <a:tcPr/>
                </a:tc>
                <a:tc>
                  <a:txBody>
                    <a:bodyPr/>
                    <a:lstStyle/>
                    <a:p>
                      <a:r>
                        <a:rPr lang="da-DK" smtClean="0"/>
                        <a:t>Fredericia</a:t>
                      </a:r>
                      <a:r>
                        <a:rPr lang="da-DK" baseline="0" smtClean="0"/>
                        <a:t> Kommune</a:t>
                      </a:r>
                      <a:r>
                        <a:rPr lang="da-DK" smtClean="0"/>
                        <a:t>s første informationssikker-hedspolitik.</a:t>
                      </a:r>
                    </a:p>
                    <a:p>
                      <a:r>
                        <a:rPr lang="da-DK" smtClean="0"/>
                        <a:t>FK</a:t>
                      </a:r>
                      <a:r>
                        <a:rPr lang="da-DK" baseline="0" smtClean="0"/>
                        <a:t> har tidligere haft it-sikkerhedspolitik</a:t>
                      </a:r>
                      <a:endParaRPr lang="da-DK"/>
                    </a:p>
                  </a:txBody>
                  <a:tcPr/>
                </a:tc>
                <a:tc>
                  <a:txBody>
                    <a:bodyPr/>
                    <a:lstStyle/>
                    <a:p>
                      <a:r>
                        <a:rPr lang="da-DK" err="1" smtClean="0"/>
                        <a:t>EUs</a:t>
                      </a:r>
                      <a:r>
                        <a:rPr lang="da-DK" baseline="0" smtClean="0"/>
                        <a:t> Databeskyttelsesforordning den 25. maj 2018</a:t>
                      </a:r>
                      <a:endParaRPr lang="da-DK"/>
                    </a:p>
                  </a:txBody>
                  <a:tcPr/>
                </a:tc>
                <a:tc>
                  <a:txBody>
                    <a:bodyPr/>
                    <a:lstStyle/>
                    <a:p>
                      <a:r>
                        <a:rPr lang="da-DK" smtClean="0"/>
                        <a:t>Kommunaldirektør Annemarie Zacho- Broe</a:t>
                      </a:r>
                      <a:endParaRPr lang="da-DK"/>
                    </a:p>
                  </a:txBody>
                  <a:tcPr/>
                </a:tc>
              </a:tr>
              <a:tr h="370840">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r>
              <a:tr h="370840">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r>
              <a:tr h="370840">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r>
            </a:tbl>
          </a:graphicData>
        </a:graphic>
      </p:graphicFrame>
    </p:spTree>
    <p:extLst>
      <p:ext uri="{BB962C8B-B14F-4D97-AF65-F5344CB8AC3E}">
        <p14:creationId xmlns:p14="http://schemas.microsoft.com/office/powerpoint/2010/main" val="380550050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Indledning</a:t>
            </a:r>
            <a:endParaRPr lang="da-DK"/>
          </a:p>
        </p:txBody>
      </p:sp>
      <p:sp>
        <p:nvSpPr>
          <p:cNvPr id="3" name="Pladsholder til indhold 2"/>
          <p:cNvSpPr>
            <a:spLocks noGrp="1"/>
          </p:cNvSpPr>
          <p:nvPr>
            <p:ph idx="1"/>
          </p:nvPr>
        </p:nvSpPr>
        <p:spPr/>
        <p:txBody>
          <a:bodyPr>
            <a:normAutofit/>
          </a:bodyPr>
          <a:lstStyle/>
          <a:p>
            <a:r>
              <a:rPr lang="da-DK" smtClean="0"/>
              <a:t>Dette dokument er informationssikkerhedspolitikken for Fredericia Kommune. </a:t>
            </a:r>
          </a:p>
          <a:p>
            <a:r>
              <a:rPr lang="da-DK"/>
              <a:t>En politik der sætter rammerne for, hvordan Fredericia Kommune teknisk og adfærdsmæssigt håndterer informationer/persondata (personnummer, køn, adresse, e-mailadresse m.v.) fra borgere og medarbejdere</a:t>
            </a:r>
            <a:r>
              <a:rPr lang="da-DK" smtClean="0"/>
              <a:t>.</a:t>
            </a:r>
          </a:p>
          <a:p>
            <a:r>
              <a:rPr lang="da-DK" smtClean="0"/>
              <a:t>Informationssikkerhedspolitikken er et strategisk styringsredskab, hvor Fredericia Kommunes mål, omfang, ansvarsplacering og rammer for styringen af informationssikkerhed fastsættes.</a:t>
            </a:r>
          </a:p>
          <a:p>
            <a:r>
              <a:rPr lang="da-DK" smtClean="0"/>
              <a:t>Hensigten med politikken er at tilkendegive over for alle, som har relation til Fredericia Kommune, at </a:t>
            </a:r>
            <a:r>
              <a:rPr lang="da-DK"/>
              <a:t>brugen af </a:t>
            </a:r>
            <a:r>
              <a:rPr lang="da-DK" smtClean="0"/>
              <a:t>informationer og informationssystemer er omfattet af gældende lovgivning, standarder og regler.</a:t>
            </a:r>
          </a:p>
          <a:p>
            <a:r>
              <a:rPr lang="da-DK"/>
              <a:t>Denne Informationssikkerhedspolitik er overordnet den nuværende </a:t>
            </a:r>
            <a:r>
              <a:rPr lang="da-DK" smtClean="0"/>
              <a:t>it-sikkerhedspolitik, og vil løbende erstatte denne og bilag. </a:t>
            </a:r>
          </a:p>
        </p:txBody>
      </p:sp>
    </p:spTree>
    <p:extLst>
      <p:ext uri="{BB962C8B-B14F-4D97-AF65-F5344CB8AC3E}">
        <p14:creationId xmlns:p14="http://schemas.microsoft.com/office/powerpoint/2010/main" val="130545793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Om informationssikkerhedspolitikken</a:t>
            </a:r>
          </a:p>
        </p:txBody>
      </p:sp>
      <p:sp>
        <p:nvSpPr>
          <p:cNvPr id="3" name="Pladsholder til indhold 2"/>
          <p:cNvSpPr>
            <a:spLocks noGrp="1"/>
          </p:cNvSpPr>
          <p:nvPr>
            <p:ph idx="1"/>
          </p:nvPr>
        </p:nvSpPr>
        <p:spPr/>
        <p:txBody>
          <a:bodyPr vert="horz" lIns="0" tIns="0" rIns="0" bIns="0" rtlCol="0" anchor="t">
            <a:normAutofit/>
          </a:bodyPr>
          <a:lstStyle/>
          <a:p>
            <a:pPr marL="285750" indent="-285750">
              <a:buFont typeface="Arial" panose="020B0604020202020204" pitchFamily="34" charset="0"/>
              <a:buChar char="•"/>
            </a:pPr>
            <a:r>
              <a:rPr lang="da-DK"/>
              <a:t>Fredericia Kommunes styring af informationssikkerhed bygger på principperne i den internationale </a:t>
            </a:r>
            <a:r>
              <a:rPr lang="da-DK" smtClean="0"/>
              <a:t>standard for informationssikkerhed, </a:t>
            </a:r>
            <a:r>
              <a:rPr lang="da-DK"/>
              <a:t>ISO </a:t>
            </a:r>
            <a:r>
              <a:rPr lang="da-DK" smtClean="0"/>
              <a:t>27001 </a:t>
            </a:r>
            <a:r>
              <a:rPr lang="da-DK" smtClean="0">
                <a:solidFill>
                  <a:srgbClr val="00B0F0"/>
                </a:solidFill>
              </a:rPr>
              <a:t>og sikkerhedsbekendtgørelsen.</a:t>
            </a:r>
            <a:endParaRPr lang="da-DK">
              <a:solidFill>
                <a:srgbClr val="00B0F0"/>
              </a:solidFill>
            </a:endParaRPr>
          </a:p>
          <a:p>
            <a:pPr marL="285750" indent="-285750">
              <a:buFont typeface="Arial" panose="020B0604020202020204" pitchFamily="34" charset="0"/>
              <a:buChar char="•"/>
            </a:pPr>
            <a:r>
              <a:rPr lang="da-DK"/>
              <a:t>Standarden stiller krav om, at topledelsen fastlægger informationssikkerhedspolitikken og målsætningerne for informationssikkerhed.</a:t>
            </a:r>
          </a:p>
          <a:p>
            <a:pPr marL="285750" indent="-285750">
              <a:buFont typeface="Arial" panose="020B0604020202020204" pitchFamily="34" charset="0"/>
              <a:buChar char="•"/>
            </a:pPr>
            <a:r>
              <a:rPr lang="da-DK"/>
              <a:t>Informationssikkerhedsudvalget (ISU) har ansvaret for, at informationssikkerhedspolitikken bliver udarbejdet og opdateret.</a:t>
            </a:r>
          </a:p>
          <a:p>
            <a:pPr marL="285750" indent="-285750">
              <a:buFont typeface="Arial" panose="020B0604020202020204" pitchFamily="34" charset="0"/>
              <a:buChar char="•"/>
            </a:pPr>
            <a:r>
              <a:rPr lang="da-DK"/>
              <a:t>Informationssikkerhedspolitikken godkendes af byrådet.</a:t>
            </a:r>
          </a:p>
          <a:p>
            <a:pPr marL="285750" indent="-285750">
              <a:buFont typeface="Arial" panose="020B0604020202020204" pitchFamily="34" charset="0"/>
              <a:buChar char="•"/>
            </a:pPr>
            <a:r>
              <a:rPr lang="da-DK"/>
              <a:t>Informationssikkerhedspolitikken offentliggøres på </a:t>
            </a:r>
            <a:r>
              <a:rPr lang="da-DK">
                <a:hlinkClick r:id="rId2"/>
              </a:rPr>
              <a:t>www.fredericia.dk</a:t>
            </a:r>
            <a:endParaRPr lang="da-DK"/>
          </a:p>
          <a:p>
            <a:pPr marL="285750" indent="-285750">
              <a:buFont typeface="Arial" panose="020B0604020202020204" pitchFamily="34" charset="0"/>
              <a:buChar char="•"/>
            </a:pPr>
            <a:r>
              <a:rPr lang="da-DK"/>
              <a:t>Informationssikkerhedspolitikken skal revurderes årligt, eller hvis der sker væsentlige ændringer i den kommunale organisation, lovgivning eller trusselsniveau.</a:t>
            </a:r>
          </a:p>
          <a:p>
            <a:endParaRPr lang="da-DK"/>
          </a:p>
          <a:p>
            <a:endParaRPr lang="da-DK"/>
          </a:p>
        </p:txBody>
      </p:sp>
    </p:spTree>
    <p:extLst>
      <p:ext uri="{BB962C8B-B14F-4D97-AF65-F5344CB8AC3E}">
        <p14:creationId xmlns:p14="http://schemas.microsoft.com/office/powerpoint/2010/main" val="115264413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5"/>
          </p:nvPr>
        </p:nvSpPr>
        <p:spPr/>
        <p:txBody>
          <a:bodyPr/>
          <a:lstStyle/>
          <a:p>
            <a:endParaRPr/>
          </a:p>
        </p:txBody>
      </p:sp>
      <p:sp>
        <p:nvSpPr>
          <p:cNvPr id="3" name="Titel 2"/>
          <p:cNvSpPr>
            <a:spLocks noGrp="1"/>
          </p:cNvSpPr>
          <p:nvPr>
            <p:ph type="ctrTitle"/>
          </p:nvPr>
        </p:nvSpPr>
        <p:spPr/>
        <p:txBody>
          <a:bodyPr/>
          <a:lstStyle/>
          <a:p>
            <a:r>
              <a:rPr lang="da-DK" smtClean="0"/>
              <a:t>Hvad og hvem </a:t>
            </a:r>
            <a:br>
              <a:rPr lang="da-DK" smtClean="0"/>
            </a:br>
            <a:r>
              <a:rPr lang="da-DK" smtClean="0"/>
              <a:t>er omfattet?</a:t>
            </a:r>
            <a:endParaRPr lang="da-DK"/>
          </a:p>
        </p:txBody>
      </p:sp>
      <p:sp>
        <p:nvSpPr>
          <p:cNvPr id="4" name="Pladsholder til sidefod 3"/>
          <p:cNvSpPr>
            <a:spLocks noGrp="1"/>
          </p:cNvSpPr>
          <p:nvPr>
            <p:ph type="ftr" sz="quarter" idx="3"/>
          </p:nvPr>
        </p:nvSpPr>
        <p:spPr/>
        <p:txBody>
          <a:bodyPr/>
          <a:lstStyle/>
          <a:p>
            <a:r>
              <a:rPr lang="da-DK" smtClean="0"/>
              <a:t>FREDERICIA KOMMUNE  |  AFDELING  | TITEL PÅ POWERPOINT</a:t>
            </a:r>
            <a:endParaRPr lang="da-DK" b="1"/>
          </a:p>
        </p:txBody>
      </p:sp>
      <p:sp>
        <p:nvSpPr>
          <p:cNvPr id="5" name="Pladsholder til slidenummer 4"/>
          <p:cNvSpPr>
            <a:spLocks noGrp="1"/>
          </p:cNvSpPr>
          <p:nvPr>
            <p:ph type="sldNum" sz="quarter" idx="4"/>
          </p:nvPr>
        </p:nvSpPr>
        <p:spPr/>
        <p:txBody>
          <a:bodyPr/>
          <a:lstStyle/>
          <a:p>
            <a:fld id="{D8118912-0A08-9845-B039-6C937E7A7200}" type="slidenum">
              <a:rPr lang="da-DK" smtClean="0"/>
              <a:t>6</a:t>
            </a:fld>
            <a:endParaRPr lang="da-DK"/>
          </a:p>
        </p:txBody>
      </p:sp>
      <p:sp>
        <p:nvSpPr>
          <p:cNvPr id="6" name="Pladsholder til dato 5"/>
          <p:cNvSpPr>
            <a:spLocks noGrp="1"/>
          </p:cNvSpPr>
          <p:nvPr>
            <p:ph type="dt" sz="half" idx="2"/>
          </p:nvPr>
        </p:nvSpPr>
        <p:spPr/>
        <p:txBody>
          <a:bodyPr/>
          <a:lstStyle/>
          <a:p>
            <a:fld id="{5C682257-FED3-3D42-8BC9-9FD120A140DA}" type="datetime1">
              <a:rPr lang="da-DK" smtClean="0"/>
              <a:t>29-05-2018</a:t>
            </a:fld>
            <a:endParaRPr lang="da-DK"/>
          </a:p>
        </p:txBody>
      </p:sp>
      <p:sp>
        <p:nvSpPr>
          <p:cNvPr id="7" name="Pladsholder til SmartArt 6"/>
          <p:cNvSpPr>
            <a:spLocks noGrp="1"/>
          </p:cNvSpPr>
          <p:nvPr>
            <p:ph type="dgm" sz="quarter" idx="16"/>
          </p:nvPr>
        </p:nvSpPr>
        <p:spPr/>
        <p:txBody>
          <a:bodyPr>
            <a:normAutofit fontScale="40000" lnSpcReduction="20000"/>
          </a:bodyPr>
          <a:lstStyle/>
          <a:p>
            <a:endParaRPr/>
          </a:p>
        </p:txBody>
      </p:sp>
      <p:sp>
        <p:nvSpPr>
          <p:cNvPr id="8" name="Pladsholder til billede 7"/>
          <p:cNvSpPr>
            <a:spLocks noGrp="1"/>
          </p:cNvSpPr>
          <p:nvPr>
            <p:ph type="pic" sz="quarter" idx="17"/>
          </p:nvPr>
        </p:nvSpPr>
        <p:spPr/>
        <p:txBody>
          <a:bodyPr/>
          <a:lstStyle/>
          <a:p>
            <a:endParaRPr/>
          </a:p>
        </p:txBody>
      </p:sp>
    </p:spTree>
    <p:extLst>
      <p:ext uri="{BB962C8B-B14F-4D97-AF65-F5344CB8AC3E}">
        <p14:creationId xmlns:p14="http://schemas.microsoft.com/office/powerpoint/2010/main" val="215178947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Hvad er omfattet</a:t>
            </a:r>
            <a:r>
              <a:rPr lang="da-DK"/>
              <a:t>?</a:t>
            </a:r>
          </a:p>
        </p:txBody>
      </p:sp>
      <p:sp>
        <p:nvSpPr>
          <p:cNvPr id="3" name="Pladsholder til indhold 2"/>
          <p:cNvSpPr>
            <a:spLocks noGrp="1"/>
          </p:cNvSpPr>
          <p:nvPr>
            <p:ph idx="1"/>
          </p:nvPr>
        </p:nvSpPr>
        <p:spPr/>
        <p:txBody>
          <a:bodyPr/>
          <a:lstStyle/>
          <a:p>
            <a:r>
              <a:rPr lang="da-DK" smtClean="0"/>
              <a:t>Fredericia Kommune definerer informationssikkerhed som værende den samlede mængde af foranstaltninger, der skal sikre beskyttelsen af informationer.</a:t>
            </a:r>
          </a:p>
          <a:p>
            <a:endParaRPr lang="da-DK"/>
          </a:p>
          <a:p>
            <a:pPr lvl="0"/>
            <a:r>
              <a:rPr lang="da-DK"/>
              <a:t>Informationssikkerhedspolitikken gælder for:</a:t>
            </a:r>
          </a:p>
          <a:p>
            <a:pPr marL="285750" lvl="0" indent="-285750">
              <a:buFont typeface="Arial" panose="020B0604020202020204" pitchFamily="34" charset="0"/>
              <a:buChar char="•"/>
            </a:pPr>
            <a:r>
              <a:rPr lang="da-DK"/>
              <a:t>A</a:t>
            </a:r>
            <a:r>
              <a:rPr lang="da-DK" smtClean="0"/>
              <a:t>lle </a:t>
            </a:r>
            <a:r>
              <a:rPr lang="da-DK"/>
              <a:t>systemer og alle data i Fredericia Kommunes besiddelse.</a:t>
            </a:r>
          </a:p>
          <a:p>
            <a:pPr marL="285750" lvl="0" indent="-285750">
              <a:buFont typeface="Arial" panose="020B0604020202020204" pitchFamily="34" charset="0"/>
              <a:buChar char="•"/>
            </a:pPr>
            <a:r>
              <a:rPr lang="da-DK"/>
              <a:t>T</a:t>
            </a:r>
            <a:r>
              <a:rPr lang="da-DK" smtClean="0"/>
              <a:t>ekniske </a:t>
            </a:r>
            <a:r>
              <a:rPr lang="da-DK"/>
              <a:t>og administrative forhold, der har direkte eller indirekte indflydelse på drift og brug af Fredericia Kommunes it-systemer og papirarkiver.</a:t>
            </a:r>
          </a:p>
          <a:p>
            <a:endParaRPr lang="da-DK"/>
          </a:p>
        </p:txBody>
      </p:sp>
    </p:spTree>
    <p:extLst>
      <p:ext uri="{BB962C8B-B14F-4D97-AF65-F5344CB8AC3E}">
        <p14:creationId xmlns:p14="http://schemas.microsoft.com/office/powerpoint/2010/main" val="3115136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Hvem er omfattet</a:t>
            </a:r>
            <a:r>
              <a:rPr lang="da-DK"/>
              <a:t>?</a:t>
            </a:r>
          </a:p>
        </p:txBody>
      </p:sp>
      <p:sp>
        <p:nvSpPr>
          <p:cNvPr id="3" name="Pladsholder til indhold 2"/>
          <p:cNvSpPr>
            <a:spLocks noGrp="1"/>
          </p:cNvSpPr>
          <p:nvPr>
            <p:ph idx="1"/>
          </p:nvPr>
        </p:nvSpPr>
        <p:spPr/>
        <p:txBody>
          <a:bodyPr/>
          <a:lstStyle/>
          <a:p>
            <a:r>
              <a:rPr lang="da-DK"/>
              <a:t>Informationssikkerhedspolitikken gælder </a:t>
            </a:r>
            <a:r>
              <a:rPr lang="da-DK" smtClean="0"/>
              <a:t>for alle </a:t>
            </a:r>
            <a:r>
              <a:rPr lang="da-DK"/>
              <a:t>ansatte i Fredericia Kommune uanset </a:t>
            </a:r>
            <a:r>
              <a:rPr lang="da-DK" smtClean="0"/>
              <a:t>ansættelsesform. Det vil i praksis sige:</a:t>
            </a:r>
          </a:p>
          <a:p>
            <a:pPr marL="285750" indent="-285750">
              <a:buFont typeface="Arial" panose="020B0604020202020204" pitchFamily="34" charset="0"/>
              <a:buChar char="•"/>
            </a:pPr>
            <a:r>
              <a:rPr lang="da-DK"/>
              <a:t>F</a:t>
            </a:r>
            <a:r>
              <a:rPr lang="da-DK" smtClean="0"/>
              <a:t>astansatte </a:t>
            </a:r>
          </a:p>
          <a:p>
            <a:pPr marL="285750" indent="-285750">
              <a:buFont typeface="Arial" panose="020B0604020202020204" pitchFamily="34" charset="0"/>
              <a:buChar char="•"/>
            </a:pPr>
            <a:r>
              <a:rPr lang="da-DK"/>
              <a:t>M</a:t>
            </a:r>
            <a:r>
              <a:rPr lang="da-DK" smtClean="0"/>
              <a:t>idlertidigt ansatte, herunder praktikanter, studiemedarbejdere og ansatte med løntilskud</a:t>
            </a:r>
          </a:p>
          <a:p>
            <a:pPr marL="285750" indent="-285750">
              <a:buFont typeface="Arial" panose="020B0604020202020204" pitchFamily="34" charset="0"/>
              <a:buChar char="•"/>
            </a:pPr>
            <a:r>
              <a:rPr lang="da-DK"/>
              <a:t>E</a:t>
            </a:r>
            <a:r>
              <a:rPr lang="da-DK" smtClean="0"/>
              <a:t>ksternt tilknyttede personer, herunder konsulenter og servicemedarbejdere</a:t>
            </a:r>
            <a:endParaRPr lang="da-DK"/>
          </a:p>
          <a:p>
            <a:pPr marL="285750" indent="-285750">
              <a:buFont typeface="Arial" panose="020B0604020202020204" pitchFamily="34" charset="0"/>
              <a:buChar char="•"/>
            </a:pPr>
            <a:r>
              <a:rPr lang="da-DK"/>
              <a:t>P</a:t>
            </a:r>
            <a:r>
              <a:rPr lang="da-DK" smtClean="0"/>
              <a:t>olitikere og samarbejdspartnere med adgang til Fredericia Kommunes informationsaktiver</a:t>
            </a:r>
          </a:p>
          <a:p>
            <a:endParaRPr lang="da-DK"/>
          </a:p>
        </p:txBody>
      </p:sp>
    </p:spTree>
    <p:extLst>
      <p:ext uri="{BB962C8B-B14F-4D97-AF65-F5344CB8AC3E}">
        <p14:creationId xmlns:p14="http://schemas.microsoft.com/office/powerpoint/2010/main" val="27127098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5"/>
          </p:nvPr>
        </p:nvSpPr>
        <p:spPr/>
        <p:txBody>
          <a:bodyPr/>
          <a:lstStyle/>
          <a:p>
            <a:endParaRPr/>
          </a:p>
        </p:txBody>
      </p:sp>
      <p:sp>
        <p:nvSpPr>
          <p:cNvPr id="3" name="Titel 2"/>
          <p:cNvSpPr>
            <a:spLocks noGrp="1"/>
          </p:cNvSpPr>
          <p:nvPr>
            <p:ph type="ctrTitle"/>
          </p:nvPr>
        </p:nvSpPr>
        <p:spPr/>
        <p:txBody>
          <a:bodyPr/>
          <a:lstStyle/>
          <a:p>
            <a:r>
              <a:rPr lang="da-DK" smtClean="0"/>
              <a:t>Ansvar </a:t>
            </a:r>
            <a:br>
              <a:rPr lang="da-DK" smtClean="0"/>
            </a:br>
            <a:r>
              <a:rPr lang="da-DK" smtClean="0"/>
              <a:t>og konsekvens</a:t>
            </a:r>
            <a:endParaRPr lang="da-DK"/>
          </a:p>
        </p:txBody>
      </p:sp>
      <p:sp>
        <p:nvSpPr>
          <p:cNvPr id="4" name="Pladsholder til sidefod 3"/>
          <p:cNvSpPr>
            <a:spLocks noGrp="1"/>
          </p:cNvSpPr>
          <p:nvPr>
            <p:ph type="ftr" sz="quarter" idx="3"/>
          </p:nvPr>
        </p:nvSpPr>
        <p:spPr/>
        <p:txBody>
          <a:bodyPr/>
          <a:lstStyle/>
          <a:p>
            <a:r>
              <a:rPr lang="da-DK" smtClean="0"/>
              <a:t>FREDERICIA KOMMUNE  |  AFDELING  | TITEL PÅ POWERPOINT</a:t>
            </a:r>
            <a:endParaRPr lang="da-DK" b="1"/>
          </a:p>
        </p:txBody>
      </p:sp>
      <p:sp>
        <p:nvSpPr>
          <p:cNvPr id="5" name="Pladsholder til slidenummer 4"/>
          <p:cNvSpPr>
            <a:spLocks noGrp="1"/>
          </p:cNvSpPr>
          <p:nvPr>
            <p:ph type="sldNum" sz="quarter" idx="4"/>
          </p:nvPr>
        </p:nvSpPr>
        <p:spPr/>
        <p:txBody>
          <a:bodyPr/>
          <a:lstStyle/>
          <a:p>
            <a:fld id="{D8118912-0A08-9845-B039-6C937E7A7200}" type="slidenum">
              <a:rPr lang="da-DK" smtClean="0"/>
              <a:t>9</a:t>
            </a:fld>
            <a:endParaRPr lang="da-DK"/>
          </a:p>
        </p:txBody>
      </p:sp>
      <p:sp>
        <p:nvSpPr>
          <p:cNvPr id="6" name="Pladsholder til dato 5"/>
          <p:cNvSpPr>
            <a:spLocks noGrp="1"/>
          </p:cNvSpPr>
          <p:nvPr>
            <p:ph type="dt" sz="half" idx="2"/>
          </p:nvPr>
        </p:nvSpPr>
        <p:spPr/>
        <p:txBody>
          <a:bodyPr/>
          <a:lstStyle/>
          <a:p>
            <a:fld id="{5C682257-FED3-3D42-8BC9-9FD120A140DA}" type="datetime1">
              <a:rPr lang="da-DK" smtClean="0"/>
              <a:t>29-05-2018</a:t>
            </a:fld>
            <a:endParaRPr lang="da-DK"/>
          </a:p>
        </p:txBody>
      </p:sp>
      <p:sp>
        <p:nvSpPr>
          <p:cNvPr id="7" name="Pladsholder til SmartArt 6"/>
          <p:cNvSpPr>
            <a:spLocks noGrp="1"/>
          </p:cNvSpPr>
          <p:nvPr>
            <p:ph type="dgm" sz="quarter" idx="16"/>
          </p:nvPr>
        </p:nvSpPr>
        <p:spPr/>
        <p:txBody>
          <a:bodyPr>
            <a:normAutofit fontScale="40000" lnSpcReduction="20000"/>
          </a:bodyPr>
          <a:lstStyle/>
          <a:p>
            <a:endParaRPr/>
          </a:p>
        </p:txBody>
      </p:sp>
      <p:sp>
        <p:nvSpPr>
          <p:cNvPr id="8" name="Pladsholder til billede 7"/>
          <p:cNvSpPr>
            <a:spLocks noGrp="1"/>
          </p:cNvSpPr>
          <p:nvPr>
            <p:ph type="pic" sz="quarter" idx="17"/>
          </p:nvPr>
        </p:nvSpPr>
        <p:spPr/>
        <p:txBody>
          <a:bodyPr/>
          <a:lstStyle/>
          <a:p>
            <a:endParaRPr/>
          </a:p>
        </p:txBody>
      </p:sp>
    </p:spTree>
    <p:extLst>
      <p:ext uri="{BB962C8B-B14F-4D97-AF65-F5344CB8AC3E}">
        <p14:creationId xmlns:p14="http://schemas.microsoft.com/office/powerpoint/2010/main" val="425406879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10.26"/>
  <p:tag name="AS_TITLE" val="Aspose.Slides for .NET 4.0"/>
  <p:tag name="AS_VERSION" val="16.10.0.0"/>
</p:tagLst>
</file>

<file path=ppt/theme/theme1.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1600" b="1" dirty="0" smtClean="0">
            <a:solidFill>
              <a:srgbClr val="00335C"/>
            </a:solidFill>
            <a:latin typeface="Open Sans"/>
            <a:cs typeface="Open Sans"/>
          </a:defRPr>
        </a:defPPr>
      </a:lstStyle>
    </a:txDef>
  </a:objectDefaults>
  <a:extraClrSchemeLst/>
  <a:extLst>
    <a:ext uri="{05A4C25C-085E-4340-85A3-A5531E510DB2}">
      <thm15:themeFamily xmlns:thm15="http://schemas.microsoft.com/office/thememl/2012/main" name="powerpoint_fk [Skrivebeskyttet]" id="{269D7244-CD91-4CA1-8958-442AE222C06D}" vid="{090EB166-F9F0-459D-B182-0D8A79DA99E8}"/>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powerpoint_fk</Template>
  <TotalTime>1317</TotalTime>
  <Words>1198</Words>
  <Application>Microsoft Office PowerPoint</Application>
  <PresentationFormat>Widescreen</PresentationFormat>
  <Paragraphs>214</Paragraphs>
  <Slides>31</Slides>
  <Notes>0</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31</vt:i4>
      </vt:variant>
    </vt:vector>
  </HeadingPairs>
  <TitlesOfParts>
    <vt:vector size="37" baseType="lpstr">
      <vt:lpstr>Arial</vt:lpstr>
      <vt:lpstr>Calibri</vt:lpstr>
      <vt:lpstr>Open Sans</vt:lpstr>
      <vt:lpstr>Open Sans Light</vt:lpstr>
      <vt:lpstr>Times New Roman</vt:lpstr>
      <vt:lpstr>Kontortema</vt:lpstr>
      <vt:lpstr>Fredericia Kommunes Informationssikkerheds-politik 2018</vt:lpstr>
      <vt:lpstr>Indholdsfortegnelse</vt:lpstr>
      <vt:lpstr>Indledning</vt:lpstr>
      <vt:lpstr>Indledning</vt:lpstr>
      <vt:lpstr>Om informationssikkerhedspolitikken</vt:lpstr>
      <vt:lpstr>Hvad og hvem  er omfattet?</vt:lpstr>
      <vt:lpstr>Hvad er omfattet?</vt:lpstr>
      <vt:lpstr>Hvem er omfattet?</vt:lpstr>
      <vt:lpstr>Ansvar  og konsekvens</vt:lpstr>
      <vt:lpstr>Politik, roller og ansvar</vt:lpstr>
      <vt:lpstr>Sikkerhedsniveau</vt:lpstr>
      <vt:lpstr>Medarbejderens ansvar</vt:lpstr>
      <vt:lpstr>Afbalanceret informationssikkerhed</vt:lpstr>
      <vt:lpstr>Vision,  mission og formål </vt:lpstr>
      <vt:lpstr>Vision og mission for informationssikkerhedspolitikken</vt:lpstr>
      <vt:lpstr>Formål for informationssikkerhedspolitikken</vt:lpstr>
      <vt:lpstr>Fortrolighed, tilgængelighed og  integritet</vt:lpstr>
      <vt:lpstr>Parametre for informationssikkerhed</vt:lpstr>
      <vt:lpstr>Fortrolighed</vt:lpstr>
      <vt:lpstr>Tilgængelighed</vt:lpstr>
      <vt:lpstr>Integritet</vt:lpstr>
      <vt:lpstr>Principper</vt:lpstr>
      <vt:lpstr>Principper</vt:lpstr>
      <vt:lpstr>Opfølgning</vt:lpstr>
      <vt:lpstr>Opfølgning </vt:lpstr>
      <vt:lpstr>Organisering</vt:lpstr>
      <vt:lpstr>Fredericia Kommunes organisering af informationssikkerhed</vt:lpstr>
      <vt:lpstr>Interne organisatoriske forhold</vt:lpstr>
      <vt:lpstr>Godkendelse</vt:lpstr>
      <vt:lpstr>PowerPoint-præsentation</vt:lpstr>
      <vt:lpstr>Versionsstyring</vt:lpstr>
    </vt:vector>
  </TitlesOfParts>
  <Company>Fredericia kommune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Mia Bastrup</dc:creator>
  <cp:lastModifiedBy>Mia Bastrup</cp:lastModifiedBy>
  <cp:revision>90</cp:revision>
  <cp:lastPrinted>2018-05-08T12:41:25Z</cp:lastPrinted>
  <dcterms:created xsi:type="dcterms:W3CDTF">2018-04-10T08:55:40Z</dcterms:created>
  <dcterms:modified xsi:type="dcterms:W3CDTF">2018-05-29T08:50:13Z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cadreCaseId">
    <vt:i4>222655</vt:i4>
  </property>
  <property fmtid="{D5CDD505-2E9C-101B-9397-08002B2CF9AE}" pid="3" name="AcadreDocumentId">
    <vt:i4>1782056</vt:i4>
  </property>
</Properties>
</file>